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autoCompressPictures="0">
  <p:sldMasterIdLst>
    <p:sldMasterId id="2147483658" r:id="rId1"/>
  </p:sldMasterIdLst>
  <p:notesMasterIdLst>
    <p:notesMasterId r:id="rId29"/>
  </p:notesMasterIdLst>
  <p:handoutMasterIdLst>
    <p:handoutMasterId r:id="rId30"/>
  </p:handoutMasterIdLst>
  <p:sldIdLst>
    <p:sldId id="256" r:id="rId2"/>
    <p:sldId id="302" r:id="rId3"/>
    <p:sldId id="349" r:id="rId4"/>
    <p:sldId id="350" r:id="rId5"/>
    <p:sldId id="356" r:id="rId6"/>
    <p:sldId id="351" r:id="rId7"/>
    <p:sldId id="357" r:id="rId8"/>
    <p:sldId id="358" r:id="rId9"/>
    <p:sldId id="359" r:id="rId10"/>
    <p:sldId id="360" r:id="rId11"/>
    <p:sldId id="361" r:id="rId12"/>
    <p:sldId id="362" r:id="rId13"/>
    <p:sldId id="352" r:id="rId14"/>
    <p:sldId id="363" r:id="rId15"/>
    <p:sldId id="364" r:id="rId16"/>
    <p:sldId id="365" r:id="rId17"/>
    <p:sldId id="366" r:id="rId18"/>
    <p:sldId id="367" r:id="rId19"/>
    <p:sldId id="368" r:id="rId20"/>
    <p:sldId id="369" r:id="rId21"/>
    <p:sldId id="370" r:id="rId22"/>
    <p:sldId id="371" r:id="rId23"/>
    <p:sldId id="372" r:id="rId24"/>
    <p:sldId id="373" r:id="rId25"/>
    <p:sldId id="374" r:id="rId26"/>
    <p:sldId id="375" r:id="rId27"/>
    <p:sldId id="376" r:id="rId28"/>
  </p:sldIdLst>
  <p:sldSz cx="9144000" cy="5143500" type="screen16x9"/>
  <p:notesSz cx="6858000" cy="9144000"/>
  <p:embeddedFontLst>
    <p:embeddedFont>
      <p:font typeface="Dosis" panose="020B0604020202020204" charset="0"/>
      <p:regular r:id="rId31"/>
      <p:bold r:id="rId32"/>
    </p:embeddedFont>
    <p:embeddedFont>
      <p:font typeface="Brush Script MT" panose="03060802040406070304" pitchFamily="66" charset="0"/>
      <p:italic r:id="rId33"/>
    </p:embeddedFont>
    <p:embeddedFont>
      <p:font typeface="Adobe Devanagari" panose="02040503050201020203" pitchFamily="18" charset="0"/>
      <p:regular r:id="rId34"/>
      <p:bold r:id="rId35"/>
      <p:italic r:id="rId36"/>
      <p:boldItalic r:id="rId37"/>
    </p:embeddedFont>
    <p:embeddedFont>
      <p:font typeface="Sniglet" panose="020B0604020202020204" charset="0"/>
      <p:regular r:id="rId38"/>
    </p:embeddedFont>
    <p:embeddedFont>
      <p:font typeface="Bahnschrift Light Condensed" panose="020B0502040204020203" pitchFamily="34" charset="0"/>
      <p:regular r:id="rId39"/>
    </p:embeddedFont>
    <p:embeddedFont>
      <p:font typeface="Calibri" panose="020F0502020204030204" pitchFamily="34" charset="0"/>
      <p:regular r:id="rId40"/>
      <p:bold r:id="rId41"/>
      <p:italic r:id="rId42"/>
      <p:boldItalic r:id="rId4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527A8D3-8E02-4833-AC72-0F9BAFB9D0F3}">
  <a:tblStyle styleId="{B527A8D3-8E02-4833-AC72-0F9BAFB9D0F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1503" autoAdjust="0"/>
  </p:normalViewPr>
  <p:slideViewPr>
    <p:cSldViewPr snapToGrid="0">
      <p:cViewPr>
        <p:scale>
          <a:sx n="125" d="100"/>
          <a:sy n="125" d="100"/>
        </p:scale>
        <p:origin x="684" y="13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5" d="100"/>
          <a:sy n="125" d="100"/>
        </p:scale>
        <p:origin x="2610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font" Target="fonts/font12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41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35" Type="http://schemas.openxmlformats.org/officeDocument/2006/relationships/font" Target="fonts/font5.fntdata"/><Relationship Id="rId43" Type="http://schemas.openxmlformats.org/officeDocument/2006/relationships/font" Target="fonts/font13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BF4A326-F793-4B4C-AD15-888F3EAF255C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028EA8A-381F-4835-9BE8-EE5F0E41C1C3}">
      <dgm:prSet phldrT="[Text]"/>
      <dgm:spPr/>
      <dgm:t>
        <a:bodyPr/>
        <a:lstStyle/>
        <a:p>
          <a:r>
            <a:rPr lang="de-DE" altLang="en-US" dirty="0" smtClean="0"/>
            <a:t>Cryptology</a:t>
          </a:r>
          <a:endParaRPr lang="en-US" dirty="0"/>
        </a:p>
      </dgm:t>
    </dgm:pt>
    <dgm:pt modelId="{873054F4-F096-4D48-8EAD-A081124178F0}" type="parTrans" cxnId="{4145290D-9072-407B-BD1F-A3B21F3CDE90}">
      <dgm:prSet/>
      <dgm:spPr/>
      <dgm:t>
        <a:bodyPr/>
        <a:lstStyle/>
        <a:p>
          <a:endParaRPr lang="en-US"/>
        </a:p>
      </dgm:t>
    </dgm:pt>
    <dgm:pt modelId="{7642BE3E-6ED5-4AE3-AD72-446E4D875920}" type="sibTrans" cxnId="{4145290D-9072-407B-BD1F-A3B21F3CDE90}">
      <dgm:prSet/>
      <dgm:spPr/>
      <dgm:t>
        <a:bodyPr/>
        <a:lstStyle/>
        <a:p>
          <a:endParaRPr lang="en-US"/>
        </a:p>
      </dgm:t>
    </dgm:pt>
    <dgm:pt modelId="{25769DB8-C5A4-4936-882F-346088B35F3C}">
      <dgm:prSet phldrT="[Text]"/>
      <dgm:spPr/>
      <dgm:t>
        <a:bodyPr/>
        <a:lstStyle/>
        <a:p>
          <a:r>
            <a:rPr lang="de-DE" altLang="en-US" dirty="0" smtClean="0"/>
            <a:t>Cryptography</a:t>
          </a:r>
          <a:endParaRPr lang="en-US" dirty="0"/>
        </a:p>
      </dgm:t>
    </dgm:pt>
    <dgm:pt modelId="{730108AA-476D-4A8E-9F77-C91185B9A588}" type="parTrans" cxnId="{7FB3331B-B4E0-4BA8-8707-DA5D9FFBEB7E}">
      <dgm:prSet/>
      <dgm:spPr/>
      <dgm:t>
        <a:bodyPr/>
        <a:lstStyle/>
        <a:p>
          <a:endParaRPr lang="en-US"/>
        </a:p>
      </dgm:t>
    </dgm:pt>
    <dgm:pt modelId="{FDB90769-D4BA-4B3F-B6E0-5B52B69025A9}" type="sibTrans" cxnId="{7FB3331B-B4E0-4BA8-8707-DA5D9FFBEB7E}">
      <dgm:prSet/>
      <dgm:spPr/>
      <dgm:t>
        <a:bodyPr/>
        <a:lstStyle/>
        <a:p>
          <a:endParaRPr lang="en-US"/>
        </a:p>
      </dgm:t>
    </dgm:pt>
    <dgm:pt modelId="{7BF0F659-2806-4786-9F94-2FDD505F355E}">
      <dgm:prSet phldrT="[Text]"/>
      <dgm:spPr/>
      <dgm:t>
        <a:bodyPr/>
        <a:lstStyle/>
        <a:p>
          <a:r>
            <a:rPr lang="de-DE" altLang="en-US" b="1" dirty="0" smtClean="0"/>
            <a:t>Symmetric Ciphers</a:t>
          </a:r>
          <a:endParaRPr lang="en-US" dirty="0"/>
        </a:p>
      </dgm:t>
    </dgm:pt>
    <dgm:pt modelId="{D2164E7D-9F26-4D3E-B930-1E686FB32C22}" type="parTrans" cxnId="{52EFF525-B6F7-440C-ABA5-6F524D8F7357}">
      <dgm:prSet/>
      <dgm:spPr/>
      <dgm:t>
        <a:bodyPr/>
        <a:lstStyle/>
        <a:p>
          <a:endParaRPr lang="en-US"/>
        </a:p>
      </dgm:t>
    </dgm:pt>
    <dgm:pt modelId="{70B57DBC-BF61-4CF0-93C8-94D9D4A99984}" type="sibTrans" cxnId="{52EFF525-B6F7-440C-ABA5-6F524D8F7357}">
      <dgm:prSet/>
      <dgm:spPr/>
      <dgm:t>
        <a:bodyPr/>
        <a:lstStyle/>
        <a:p>
          <a:endParaRPr lang="en-US"/>
        </a:p>
      </dgm:t>
    </dgm:pt>
    <dgm:pt modelId="{1F4CB208-98FB-4D65-A743-0E1B5FB1B7DA}">
      <dgm:prSet phldrT="[Text]"/>
      <dgm:spPr/>
      <dgm:t>
        <a:bodyPr/>
        <a:lstStyle/>
        <a:p>
          <a:r>
            <a:rPr lang="de-DE" altLang="en-US" b="1" dirty="0" smtClean="0"/>
            <a:t>Asymmetric Ciphers</a:t>
          </a:r>
          <a:endParaRPr lang="en-US" dirty="0"/>
        </a:p>
      </dgm:t>
    </dgm:pt>
    <dgm:pt modelId="{CBA1CA74-A354-4BF7-B128-CBDE3C4358C1}" type="parTrans" cxnId="{FC925864-E3E9-4534-804E-C823318FD009}">
      <dgm:prSet/>
      <dgm:spPr/>
      <dgm:t>
        <a:bodyPr/>
        <a:lstStyle/>
        <a:p>
          <a:endParaRPr lang="en-US"/>
        </a:p>
      </dgm:t>
    </dgm:pt>
    <dgm:pt modelId="{FEB53BC4-6FE6-4985-8DC6-F0E9878AC14F}" type="sibTrans" cxnId="{FC925864-E3E9-4534-804E-C823318FD009}">
      <dgm:prSet/>
      <dgm:spPr/>
      <dgm:t>
        <a:bodyPr/>
        <a:lstStyle/>
        <a:p>
          <a:endParaRPr lang="en-US"/>
        </a:p>
      </dgm:t>
    </dgm:pt>
    <dgm:pt modelId="{ED3ECAAC-3FD8-43EB-A507-1E33D5CF18DF}">
      <dgm:prSet phldrT="[Text]"/>
      <dgm:spPr/>
      <dgm:t>
        <a:bodyPr/>
        <a:lstStyle/>
        <a:p>
          <a:r>
            <a:rPr lang="de-DE" altLang="en-US" dirty="0" smtClean="0"/>
            <a:t>Cryptanalysis</a:t>
          </a:r>
          <a:endParaRPr lang="en-US" dirty="0"/>
        </a:p>
      </dgm:t>
    </dgm:pt>
    <dgm:pt modelId="{933911AA-4050-4AE5-BDCA-D9574D4A7EEE}" type="parTrans" cxnId="{76A529B5-18AB-4B8A-A534-76DA93AB346D}">
      <dgm:prSet/>
      <dgm:spPr/>
      <dgm:t>
        <a:bodyPr/>
        <a:lstStyle/>
        <a:p>
          <a:endParaRPr lang="en-US"/>
        </a:p>
      </dgm:t>
    </dgm:pt>
    <dgm:pt modelId="{E58F5793-D57E-4C35-AE2F-CE653974D917}" type="sibTrans" cxnId="{76A529B5-18AB-4B8A-A534-76DA93AB346D}">
      <dgm:prSet/>
      <dgm:spPr/>
      <dgm:t>
        <a:bodyPr/>
        <a:lstStyle/>
        <a:p>
          <a:endParaRPr lang="en-US"/>
        </a:p>
      </dgm:t>
    </dgm:pt>
    <dgm:pt modelId="{72A35F72-9E29-4C4F-83AF-5DC28766A3E3}">
      <dgm:prSet phldrT="[Text]"/>
      <dgm:spPr/>
      <dgm:t>
        <a:bodyPr/>
        <a:lstStyle/>
        <a:p>
          <a:r>
            <a:rPr lang="de-DE" altLang="en-US" b="1" dirty="0" smtClean="0"/>
            <a:t>Protocols </a:t>
          </a:r>
          <a:endParaRPr lang="en-US" dirty="0"/>
        </a:p>
      </dgm:t>
    </dgm:pt>
    <dgm:pt modelId="{6AF9EECC-C886-4167-867B-F80E2AE3F057}" type="sibTrans" cxnId="{39DD4CB0-15CA-4407-83E2-4702CDB44CE1}">
      <dgm:prSet/>
      <dgm:spPr/>
      <dgm:t>
        <a:bodyPr/>
        <a:lstStyle/>
        <a:p>
          <a:endParaRPr lang="en-US"/>
        </a:p>
      </dgm:t>
    </dgm:pt>
    <dgm:pt modelId="{0516CD7C-B924-4D06-84AB-8EEE91E5ADAB}" type="parTrans" cxnId="{39DD4CB0-15CA-4407-83E2-4702CDB44CE1}">
      <dgm:prSet/>
      <dgm:spPr/>
      <dgm:t>
        <a:bodyPr/>
        <a:lstStyle/>
        <a:p>
          <a:endParaRPr lang="en-US"/>
        </a:p>
      </dgm:t>
    </dgm:pt>
    <dgm:pt modelId="{4835372C-79E2-4682-8769-70E1393205FE}" type="pres">
      <dgm:prSet presAssocID="{4BF4A326-F793-4B4C-AD15-888F3EAF255C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CCE322AD-4F5B-4C03-A6FB-D1714A611A1E}" type="pres">
      <dgm:prSet presAssocID="{5028EA8A-381F-4835-9BE8-EE5F0E41C1C3}" presName="hierRoot1" presStyleCnt="0"/>
      <dgm:spPr/>
    </dgm:pt>
    <dgm:pt modelId="{CB3E12FB-C541-4436-A8F3-F4FF24F308F8}" type="pres">
      <dgm:prSet presAssocID="{5028EA8A-381F-4835-9BE8-EE5F0E41C1C3}" presName="composite" presStyleCnt="0"/>
      <dgm:spPr/>
    </dgm:pt>
    <dgm:pt modelId="{2EC3C5C7-C47A-4207-8B1E-158C789122D6}" type="pres">
      <dgm:prSet presAssocID="{5028EA8A-381F-4835-9BE8-EE5F0E41C1C3}" presName="background" presStyleLbl="node0" presStyleIdx="0" presStyleCnt="1"/>
      <dgm:spPr/>
    </dgm:pt>
    <dgm:pt modelId="{0A333397-8704-4D8F-B1DA-176FBB44EC3D}" type="pres">
      <dgm:prSet presAssocID="{5028EA8A-381F-4835-9BE8-EE5F0E41C1C3}" presName="text" presStyleLbl="fgAcc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D3E5575-6EB8-49E6-AD3C-7E185B1ECB8D}" type="pres">
      <dgm:prSet presAssocID="{5028EA8A-381F-4835-9BE8-EE5F0E41C1C3}" presName="hierChild2" presStyleCnt="0"/>
      <dgm:spPr/>
    </dgm:pt>
    <dgm:pt modelId="{691E7EE1-1A19-40A5-942D-64B00FF1A20C}" type="pres">
      <dgm:prSet presAssocID="{730108AA-476D-4A8E-9F77-C91185B9A588}" presName="Name10" presStyleLbl="parChTrans1D2" presStyleIdx="0" presStyleCnt="2"/>
      <dgm:spPr/>
      <dgm:t>
        <a:bodyPr/>
        <a:lstStyle/>
        <a:p>
          <a:endParaRPr lang="en-US"/>
        </a:p>
      </dgm:t>
    </dgm:pt>
    <dgm:pt modelId="{E861C22F-DB9E-46F9-B166-7ED4A9349BEF}" type="pres">
      <dgm:prSet presAssocID="{25769DB8-C5A4-4936-882F-346088B35F3C}" presName="hierRoot2" presStyleCnt="0"/>
      <dgm:spPr/>
    </dgm:pt>
    <dgm:pt modelId="{578E3740-38A7-4DC3-9409-C0DF3E3CCD65}" type="pres">
      <dgm:prSet presAssocID="{25769DB8-C5A4-4936-882F-346088B35F3C}" presName="composite2" presStyleCnt="0"/>
      <dgm:spPr/>
    </dgm:pt>
    <dgm:pt modelId="{CB745E8E-7199-4160-8787-9E20BD0A60F8}" type="pres">
      <dgm:prSet presAssocID="{25769DB8-C5A4-4936-882F-346088B35F3C}" presName="background2" presStyleLbl="node2" presStyleIdx="0" presStyleCnt="2"/>
      <dgm:spPr/>
    </dgm:pt>
    <dgm:pt modelId="{6DAC9A44-E6B1-476D-9116-894C968F5428}" type="pres">
      <dgm:prSet presAssocID="{25769DB8-C5A4-4936-882F-346088B35F3C}" presName="text2" presStyleLbl="fgAcc2" presStyleIdx="0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C26B85E-DCD4-4C7D-95FB-BCD558CEB8FA}" type="pres">
      <dgm:prSet presAssocID="{25769DB8-C5A4-4936-882F-346088B35F3C}" presName="hierChild3" presStyleCnt="0"/>
      <dgm:spPr/>
    </dgm:pt>
    <dgm:pt modelId="{45264521-1302-45AE-89F4-EFDA451A71A9}" type="pres">
      <dgm:prSet presAssocID="{D2164E7D-9F26-4D3E-B930-1E686FB32C22}" presName="Name17" presStyleLbl="parChTrans1D3" presStyleIdx="0" presStyleCnt="3"/>
      <dgm:spPr/>
      <dgm:t>
        <a:bodyPr/>
        <a:lstStyle/>
        <a:p>
          <a:endParaRPr lang="en-US"/>
        </a:p>
      </dgm:t>
    </dgm:pt>
    <dgm:pt modelId="{30072580-5A31-4A53-8EB6-11D85359C732}" type="pres">
      <dgm:prSet presAssocID="{7BF0F659-2806-4786-9F94-2FDD505F355E}" presName="hierRoot3" presStyleCnt="0"/>
      <dgm:spPr/>
    </dgm:pt>
    <dgm:pt modelId="{D570EA83-A9A4-45F6-8A67-D8EFEB01AC9A}" type="pres">
      <dgm:prSet presAssocID="{7BF0F659-2806-4786-9F94-2FDD505F355E}" presName="composite3" presStyleCnt="0"/>
      <dgm:spPr/>
    </dgm:pt>
    <dgm:pt modelId="{79E546D6-EEC5-4C6D-BE2B-EFAC3EDDE62B}" type="pres">
      <dgm:prSet presAssocID="{7BF0F659-2806-4786-9F94-2FDD505F355E}" presName="background3" presStyleLbl="node3" presStyleIdx="0" presStyleCnt="3"/>
      <dgm:spPr/>
    </dgm:pt>
    <dgm:pt modelId="{8310BCFE-9C7A-4689-8060-AF22A0A3C176}" type="pres">
      <dgm:prSet presAssocID="{7BF0F659-2806-4786-9F94-2FDD505F355E}" presName="text3" presStyleLbl="fgAcc3" presStyleIdx="0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D639539-2D83-4D0D-A9E6-3EFBAAAD7CE5}" type="pres">
      <dgm:prSet presAssocID="{7BF0F659-2806-4786-9F94-2FDD505F355E}" presName="hierChild4" presStyleCnt="0"/>
      <dgm:spPr/>
    </dgm:pt>
    <dgm:pt modelId="{E568583C-DFC1-434E-9A4A-B290327AA1FC}" type="pres">
      <dgm:prSet presAssocID="{CBA1CA74-A354-4BF7-B128-CBDE3C4358C1}" presName="Name17" presStyleLbl="parChTrans1D3" presStyleIdx="1" presStyleCnt="3"/>
      <dgm:spPr/>
      <dgm:t>
        <a:bodyPr/>
        <a:lstStyle/>
        <a:p>
          <a:endParaRPr lang="en-US"/>
        </a:p>
      </dgm:t>
    </dgm:pt>
    <dgm:pt modelId="{6AF94F39-879C-471C-B968-2599CE51D4EA}" type="pres">
      <dgm:prSet presAssocID="{1F4CB208-98FB-4D65-A743-0E1B5FB1B7DA}" presName="hierRoot3" presStyleCnt="0"/>
      <dgm:spPr/>
    </dgm:pt>
    <dgm:pt modelId="{015F813B-9430-4EA4-8FC9-84338F82D131}" type="pres">
      <dgm:prSet presAssocID="{1F4CB208-98FB-4D65-A743-0E1B5FB1B7DA}" presName="composite3" presStyleCnt="0"/>
      <dgm:spPr/>
    </dgm:pt>
    <dgm:pt modelId="{728AC25A-9AC8-426B-8F9A-D0256D96AF69}" type="pres">
      <dgm:prSet presAssocID="{1F4CB208-98FB-4D65-A743-0E1B5FB1B7DA}" presName="background3" presStyleLbl="node3" presStyleIdx="1" presStyleCnt="3"/>
      <dgm:spPr/>
    </dgm:pt>
    <dgm:pt modelId="{40286177-0AA1-4A11-84E4-0973B1D851D3}" type="pres">
      <dgm:prSet presAssocID="{1F4CB208-98FB-4D65-A743-0E1B5FB1B7DA}" presName="text3" presStyleLbl="fgAcc3" presStyleIdx="1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EB7000A-5593-48EF-8603-A3C17D5428B6}" type="pres">
      <dgm:prSet presAssocID="{1F4CB208-98FB-4D65-A743-0E1B5FB1B7DA}" presName="hierChild4" presStyleCnt="0"/>
      <dgm:spPr/>
    </dgm:pt>
    <dgm:pt modelId="{FA94D556-D88D-41E1-A6FA-6A54152BAE3F}" type="pres">
      <dgm:prSet presAssocID="{0516CD7C-B924-4D06-84AB-8EEE91E5ADAB}" presName="Name17" presStyleLbl="parChTrans1D3" presStyleIdx="2" presStyleCnt="3"/>
      <dgm:spPr/>
      <dgm:t>
        <a:bodyPr/>
        <a:lstStyle/>
        <a:p>
          <a:endParaRPr lang="en-US"/>
        </a:p>
      </dgm:t>
    </dgm:pt>
    <dgm:pt modelId="{35607D2D-F33B-4085-9480-A188D50E4399}" type="pres">
      <dgm:prSet presAssocID="{72A35F72-9E29-4C4F-83AF-5DC28766A3E3}" presName="hierRoot3" presStyleCnt="0"/>
      <dgm:spPr/>
    </dgm:pt>
    <dgm:pt modelId="{690CD8EB-24C3-49D6-90E5-57844270653C}" type="pres">
      <dgm:prSet presAssocID="{72A35F72-9E29-4C4F-83AF-5DC28766A3E3}" presName="composite3" presStyleCnt="0"/>
      <dgm:spPr/>
    </dgm:pt>
    <dgm:pt modelId="{8518CE93-B9EB-4B65-B773-3CEC3FD1B2CE}" type="pres">
      <dgm:prSet presAssocID="{72A35F72-9E29-4C4F-83AF-5DC28766A3E3}" presName="background3" presStyleLbl="node3" presStyleIdx="2" presStyleCnt="3"/>
      <dgm:spPr/>
    </dgm:pt>
    <dgm:pt modelId="{0EA8AC1F-ED8F-4227-B2A0-405BFD505192}" type="pres">
      <dgm:prSet presAssocID="{72A35F72-9E29-4C4F-83AF-5DC28766A3E3}" presName="text3" presStyleLbl="fgAcc3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E53388C-EE8D-4293-B021-D0DF152D0205}" type="pres">
      <dgm:prSet presAssocID="{72A35F72-9E29-4C4F-83AF-5DC28766A3E3}" presName="hierChild4" presStyleCnt="0"/>
      <dgm:spPr/>
    </dgm:pt>
    <dgm:pt modelId="{C93B3CA4-F9A0-4862-995D-21BADCCAF21E}" type="pres">
      <dgm:prSet presAssocID="{933911AA-4050-4AE5-BDCA-D9574D4A7EEE}" presName="Name10" presStyleLbl="parChTrans1D2" presStyleIdx="1" presStyleCnt="2"/>
      <dgm:spPr/>
      <dgm:t>
        <a:bodyPr/>
        <a:lstStyle/>
        <a:p>
          <a:endParaRPr lang="en-US"/>
        </a:p>
      </dgm:t>
    </dgm:pt>
    <dgm:pt modelId="{0FB697F1-E3CA-4E87-A931-FF5B93C7CFA0}" type="pres">
      <dgm:prSet presAssocID="{ED3ECAAC-3FD8-43EB-A507-1E33D5CF18DF}" presName="hierRoot2" presStyleCnt="0"/>
      <dgm:spPr/>
    </dgm:pt>
    <dgm:pt modelId="{B6887E5C-8CB0-462D-9DF0-6D67C483C269}" type="pres">
      <dgm:prSet presAssocID="{ED3ECAAC-3FD8-43EB-A507-1E33D5CF18DF}" presName="composite2" presStyleCnt="0"/>
      <dgm:spPr/>
    </dgm:pt>
    <dgm:pt modelId="{2AE2DF7B-B7AD-4BF5-976C-D965DBC8BFF4}" type="pres">
      <dgm:prSet presAssocID="{ED3ECAAC-3FD8-43EB-A507-1E33D5CF18DF}" presName="background2" presStyleLbl="node2" presStyleIdx="1" presStyleCnt="2"/>
      <dgm:spPr/>
    </dgm:pt>
    <dgm:pt modelId="{29A157FB-9759-4966-BA7B-5B320EDC56C4}" type="pres">
      <dgm:prSet presAssocID="{ED3ECAAC-3FD8-43EB-A507-1E33D5CF18DF}" presName="text2" presStyleLbl="fgAcc2" presStyleIdx="1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0AF0777-DAEF-47B0-8C61-FA847C0CE7D0}" type="pres">
      <dgm:prSet presAssocID="{ED3ECAAC-3FD8-43EB-A507-1E33D5CF18DF}" presName="hierChild3" presStyleCnt="0"/>
      <dgm:spPr/>
    </dgm:pt>
  </dgm:ptLst>
  <dgm:cxnLst>
    <dgm:cxn modelId="{4145290D-9072-407B-BD1F-A3B21F3CDE90}" srcId="{4BF4A326-F793-4B4C-AD15-888F3EAF255C}" destId="{5028EA8A-381F-4835-9BE8-EE5F0E41C1C3}" srcOrd="0" destOrd="0" parTransId="{873054F4-F096-4D48-8EAD-A081124178F0}" sibTransId="{7642BE3E-6ED5-4AE3-AD72-446E4D875920}"/>
    <dgm:cxn modelId="{A677EA3B-0BF1-4D1A-819C-69CD695E9471}" type="presOf" srcId="{5028EA8A-381F-4835-9BE8-EE5F0E41C1C3}" destId="{0A333397-8704-4D8F-B1DA-176FBB44EC3D}" srcOrd="0" destOrd="0" presId="urn:microsoft.com/office/officeart/2005/8/layout/hierarchy1"/>
    <dgm:cxn modelId="{7DA499F9-F684-437F-9170-73252A43462F}" type="presOf" srcId="{72A35F72-9E29-4C4F-83AF-5DC28766A3E3}" destId="{0EA8AC1F-ED8F-4227-B2A0-405BFD505192}" srcOrd="0" destOrd="0" presId="urn:microsoft.com/office/officeart/2005/8/layout/hierarchy1"/>
    <dgm:cxn modelId="{B89EB33F-1813-46A5-8E69-763F25931CFB}" type="presOf" srcId="{0516CD7C-B924-4D06-84AB-8EEE91E5ADAB}" destId="{FA94D556-D88D-41E1-A6FA-6A54152BAE3F}" srcOrd="0" destOrd="0" presId="urn:microsoft.com/office/officeart/2005/8/layout/hierarchy1"/>
    <dgm:cxn modelId="{60EC4EBD-35D8-4DBB-84F5-C3587A753F46}" type="presOf" srcId="{CBA1CA74-A354-4BF7-B128-CBDE3C4358C1}" destId="{E568583C-DFC1-434E-9A4A-B290327AA1FC}" srcOrd="0" destOrd="0" presId="urn:microsoft.com/office/officeart/2005/8/layout/hierarchy1"/>
    <dgm:cxn modelId="{7CA5F95B-A4DF-4B49-B81E-7F1664688A8C}" type="presOf" srcId="{25769DB8-C5A4-4936-882F-346088B35F3C}" destId="{6DAC9A44-E6B1-476D-9116-894C968F5428}" srcOrd="0" destOrd="0" presId="urn:microsoft.com/office/officeart/2005/8/layout/hierarchy1"/>
    <dgm:cxn modelId="{596FBD24-EDAE-49CF-92F8-C29C21B826E6}" type="presOf" srcId="{1F4CB208-98FB-4D65-A743-0E1B5FB1B7DA}" destId="{40286177-0AA1-4A11-84E4-0973B1D851D3}" srcOrd="0" destOrd="0" presId="urn:microsoft.com/office/officeart/2005/8/layout/hierarchy1"/>
    <dgm:cxn modelId="{3AE949D2-355F-4DBD-98AD-142EA9B47AD1}" type="presOf" srcId="{ED3ECAAC-3FD8-43EB-A507-1E33D5CF18DF}" destId="{29A157FB-9759-4966-BA7B-5B320EDC56C4}" srcOrd="0" destOrd="0" presId="urn:microsoft.com/office/officeart/2005/8/layout/hierarchy1"/>
    <dgm:cxn modelId="{39DD4CB0-15CA-4407-83E2-4702CDB44CE1}" srcId="{25769DB8-C5A4-4936-882F-346088B35F3C}" destId="{72A35F72-9E29-4C4F-83AF-5DC28766A3E3}" srcOrd="2" destOrd="0" parTransId="{0516CD7C-B924-4D06-84AB-8EEE91E5ADAB}" sibTransId="{6AF9EECC-C886-4167-867B-F80E2AE3F057}"/>
    <dgm:cxn modelId="{7FB3331B-B4E0-4BA8-8707-DA5D9FFBEB7E}" srcId="{5028EA8A-381F-4835-9BE8-EE5F0E41C1C3}" destId="{25769DB8-C5A4-4936-882F-346088B35F3C}" srcOrd="0" destOrd="0" parTransId="{730108AA-476D-4A8E-9F77-C91185B9A588}" sibTransId="{FDB90769-D4BA-4B3F-B6E0-5B52B69025A9}"/>
    <dgm:cxn modelId="{6BEEE491-76B1-4F17-90D5-30864DE826A7}" type="presOf" srcId="{933911AA-4050-4AE5-BDCA-D9574D4A7EEE}" destId="{C93B3CA4-F9A0-4862-995D-21BADCCAF21E}" srcOrd="0" destOrd="0" presId="urn:microsoft.com/office/officeart/2005/8/layout/hierarchy1"/>
    <dgm:cxn modelId="{0FB301A0-8313-4C50-BAEB-3A6742B4C1C0}" type="presOf" srcId="{730108AA-476D-4A8E-9F77-C91185B9A588}" destId="{691E7EE1-1A19-40A5-942D-64B00FF1A20C}" srcOrd="0" destOrd="0" presId="urn:microsoft.com/office/officeart/2005/8/layout/hierarchy1"/>
    <dgm:cxn modelId="{FC925864-E3E9-4534-804E-C823318FD009}" srcId="{25769DB8-C5A4-4936-882F-346088B35F3C}" destId="{1F4CB208-98FB-4D65-A743-0E1B5FB1B7DA}" srcOrd="1" destOrd="0" parTransId="{CBA1CA74-A354-4BF7-B128-CBDE3C4358C1}" sibTransId="{FEB53BC4-6FE6-4985-8DC6-F0E9878AC14F}"/>
    <dgm:cxn modelId="{76A529B5-18AB-4B8A-A534-76DA93AB346D}" srcId="{5028EA8A-381F-4835-9BE8-EE5F0E41C1C3}" destId="{ED3ECAAC-3FD8-43EB-A507-1E33D5CF18DF}" srcOrd="1" destOrd="0" parTransId="{933911AA-4050-4AE5-BDCA-D9574D4A7EEE}" sibTransId="{E58F5793-D57E-4C35-AE2F-CE653974D917}"/>
    <dgm:cxn modelId="{35CD8AE6-12F4-4AE2-BD12-994E8407CFD7}" type="presOf" srcId="{7BF0F659-2806-4786-9F94-2FDD505F355E}" destId="{8310BCFE-9C7A-4689-8060-AF22A0A3C176}" srcOrd="0" destOrd="0" presId="urn:microsoft.com/office/officeart/2005/8/layout/hierarchy1"/>
    <dgm:cxn modelId="{FC4A1C43-00EF-4FC7-B6C1-B5AA5D2AB860}" type="presOf" srcId="{4BF4A326-F793-4B4C-AD15-888F3EAF255C}" destId="{4835372C-79E2-4682-8769-70E1393205FE}" srcOrd="0" destOrd="0" presId="urn:microsoft.com/office/officeart/2005/8/layout/hierarchy1"/>
    <dgm:cxn modelId="{2621AFFA-85A5-42FA-B439-5C1C3EC99B70}" type="presOf" srcId="{D2164E7D-9F26-4D3E-B930-1E686FB32C22}" destId="{45264521-1302-45AE-89F4-EFDA451A71A9}" srcOrd="0" destOrd="0" presId="urn:microsoft.com/office/officeart/2005/8/layout/hierarchy1"/>
    <dgm:cxn modelId="{52EFF525-B6F7-440C-ABA5-6F524D8F7357}" srcId="{25769DB8-C5A4-4936-882F-346088B35F3C}" destId="{7BF0F659-2806-4786-9F94-2FDD505F355E}" srcOrd="0" destOrd="0" parTransId="{D2164E7D-9F26-4D3E-B930-1E686FB32C22}" sibTransId="{70B57DBC-BF61-4CF0-93C8-94D9D4A99984}"/>
    <dgm:cxn modelId="{83C11D38-FC12-49B3-9DBE-B56C191E4432}" type="presParOf" srcId="{4835372C-79E2-4682-8769-70E1393205FE}" destId="{CCE322AD-4F5B-4C03-A6FB-D1714A611A1E}" srcOrd="0" destOrd="0" presId="urn:microsoft.com/office/officeart/2005/8/layout/hierarchy1"/>
    <dgm:cxn modelId="{575D9342-C3FF-4E32-A163-4C3B3DF94462}" type="presParOf" srcId="{CCE322AD-4F5B-4C03-A6FB-D1714A611A1E}" destId="{CB3E12FB-C541-4436-A8F3-F4FF24F308F8}" srcOrd="0" destOrd="0" presId="urn:microsoft.com/office/officeart/2005/8/layout/hierarchy1"/>
    <dgm:cxn modelId="{7A561358-C774-400E-9920-D63D4CF486FB}" type="presParOf" srcId="{CB3E12FB-C541-4436-A8F3-F4FF24F308F8}" destId="{2EC3C5C7-C47A-4207-8B1E-158C789122D6}" srcOrd="0" destOrd="0" presId="urn:microsoft.com/office/officeart/2005/8/layout/hierarchy1"/>
    <dgm:cxn modelId="{A7DD195A-D938-45E5-9B48-ED01BC9C16AA}" type="presParOf" srcId="{CB3E12FB-C541-4436-A8F3-F4FF24F308F8}" destId="{0A333397-8704-4D8F-B1DA-176FBB44EC3D}" srcOrd="1" destOrd="0" presId="urn:microsoft.com/office/officeart/2005/8/layout/hierarchy1"/>
    <dgm:cxn modelId="{F4C9641D-3292-4B93-90B7-4AA9DE285EA0}" type="presParOf" srcId="{CCE322AD-4F5B-4C03-A6FB-D1714A611A1E}" destId="{CD3E5575-6EB8-49E6-AD3C-7E185B1ECB8D}" srcOrd="1" destOrd="0" presId="urn:microsoft.com/office/officeart/2005/8/layout/hierarchy1"/>
    <dgm:cxn modelId="{C6CFD1B3-61A8-490F-B7C9-8BDCC6DA72E6}" type="presParOf" srcId="{CD3E5575-6EB8-49E6-AD3C-7E185B1ECB8D}" destId="{691E7EE1-1A19-40A5-942D-64B00FF1A20C}" srcOrd="0" destOrd="0" presId="urn:microsoft.com/office/officeart/2005/8/layout/hierarchy1"/>
    <dgm:cxn modelId="{ED829AB7-F874-42C7-BDA6-818BD3B8B270}" type="presParOf" srcId="{CD3E5575-6EB8-49E6-AD3C-7E185B1ECB8D}" destId="{E861C22F-DB9E-46F9-B166-7ED4A9349BEF}" srcOrd="1" destOrd="0" presId="urn:microsoft.com/office/officeart/2005/8/layout/hierarchy1"/>
    <dgm:cxn modelId="{B80D2EF4-DCC1-473D-A146-68AD9491821A}" type="presParOf" srcId="{E861C22F-DB9E-46F9-B166-7ED4A9349BEF}" destId="{578E3740-38A7-4DC3-9409-C0DF3E3CCD65}" srcOrd="0" destOrd="0" presId="urn:microsoft.com/office/officeart/2005/8/layout/hierarchy1"/>
    <dgm:cxn modelId="{01ED5EED-2807-414F-A93D-552630EB9D3F}" type="presParOf" srcId="{578E3740-38A7-4DC3-9409-C0DF3E3CCD65}" destId="{CB745E8E-7199-4160-8787-9E20BD0A60F8}" srcOrd="0" destOrd="0" presId="urn:microsoft.com/office/officeart/2005/8/layout/hierarchy1"/>
    <dgm:cxn modelId="{D6DF37FC-668E-4CC5-8C71-C85C1189C301}" type="presParOf" srcId="{578E3740-38A7-4DC3-9409-C0DF3E3CCD65}" destId="{6DAC9A44-E6B1-476D-9116-894C968F5428}" srcOrd="1" destOrd="0" presId="urn:microsoft.com/office/officeart/2005/8/layout/hierarchy1"/>
    <dgm:cxn modelId="{F045DF68-47D6-4275-BE6A-7A5E781E00BA}" type="presParOf" srcId="{E861C22F-DB9E-46F9-B166-7ED4A9349BEF}" destId="{3C26B85E-DCD4-4C7D-95FB-BCD558CEB8FA}" srcOrd="1" destOrd="0" presId="urn:microsoft.com/office/officeart/2005/8/layout/hierarchy1"/>
    <dgm:cxn modelId="{40D13935-A2C4-4437-B1B1-8BC86F68DC84}" type="presParOf" srcId="{3C26B85E-DCD4-4C7D-95FB-BCD558CEB8FA}" destId="{45264521-1302-45AE-89F4-EFDA451A71A9}" srcOrd="0" destOrd="0" presId="urn:microsoft.com/office/officeart/2005/8/layout/hierarchy1"/>
    <dgm:cxn modelId="{8E683DAC-AAB1-4F17-ACE2-17290F09CB85}" type="presParOf" srcId="{3C26B85E-DCD4-4C7D-95FB-BCD558CEB8FA}" destId="{30072580-5A31-4A53-8EB6-11D85359C732}" srcOrd="1" destOrd="0" presId="urn:microsoft.com/office/officeart/2005/8/layout/hierarchy1"/>
    <dgm:cxn modelId="{10449B48-F76F-4EC2-AD1A-3242F5608F56}" type="presParOf" srcId="{30072580-5A31-4A53-8EB6-11D85359C732}" destId="{D570EA83-A9A4-45F6-8A67-D8EFEB01AC9A}" srcOrd="0" destOrd="0" presId="urn:microsoft.com/office/officeart/2005/8/layout/hierarchy1"/>
    <dgm:cxn modelId="{13A2EE9E-908F-4F95-A1D1-644FE3601E62}" type="presParOf" srcId="{D570EA83-A9A4-45F6-8A67-D8EFEB01AC9A}" destId="{79E546D6-EEC5-4C6D-BE2B-EFAC3EDDE62B}" srcOrd="0" destOrd="0" presId="urn:microsoft.com/office/officeart/2005/8/layout/hierarchy1"/>
    <dgm:cxn modelId="{F68C0E00-F609-4FD7-9E05-C638923C38B7}" type="presParOf" srcId="{D570EA83-A9A4-45F6-8A67-D8EFEB01AC9A}" destId="{8310BCFE-9C7A-4689-8060-AF22A0A3C176}" srcOrd="1" destOrd="0" presId="urn:microsoft.com/office/officeart/2005/8/layout/hierarchy1"/>
    <dgm:cxn modelId="{E3AE3C5A-6EB5-4674-B186-1426A83656C4}" type="presParOf" srcId="{30072580-5A31-4A53-8EB6-11D85359C732}" destId="{6D639539-2D83-4D0D-A9E6-3EFBAAAD7CE5}" srcOrd="1" destOrd="0" presId="urn:microsoft.com/office/officeart/2005/8/layout/hierarchy1"/>
    <dgm:cxn modelId="{FB1B9B84-72F4-47B7-94EE-D1B8DE708993}" type="presParOf" srcId="{3C26B85E-DCD4-4C7D-95FB-BCD558CEB8FA}" destId="{E568583C-DFC1-434E-9A4A-B290327AA1FC}" srcOrd="2" destOrd="0" presId="urn:microsoft.com/office/officeart/2005/8/layout/hierarchy1"/>
    <dgm:cxn modelId="{BCFC9292-822C-4E21-B8FC-89F2A61E02C0}" type="presParOf" srcId="{3C26B85E-DCD4-4C7D-95FB-BCD558CEB8FA}" destId="{6AF94F39-879C-471C-B968-2599CE51D4EA}" srcOrd="3" destOrd="0" presId="urn:microsoft.com/office/officeart/2005/8/layout/hierarchy1"/>
    <dgm:cxn modelId="{47E571A0-A2EA-4C29-9C79-516FE146E85B}" type="presParOf" srcId="{6AF94F39-879C-471C-B968-2599CE51D4EA}" destId="{015F813B-9430-4EA4-8FC9-84338F82D131}" srcOrd="0" destOrd="0" presId="urn:microsoft.com/office/officeart/2005/8/layout/hierarchy1"/>
    <dgm:cxn modelId="{1C9367F7-6CC5-4C05-9EBF-06AE0BE8DAC5}" type="presParOf" srcId="{015F813B-9430-4EA4-8FC9-84338F82D131}" destId="{728AC25A-9AC8-426B-8F9A-D0256D96AF69}" srcOrd="0" destOrd="0" presId="urn:microsoft.com/office/officeart/2005/8/layout/hierarchy1"/>
    <dgm:cxn modelId="{5C654190-65FF-4EBE-A870-2168941AE711}" type="presParOf" srcId="{015F813B-9430-4EA4-8FC9-84338F82D131}" destId="{40286177-0AA1-4A11-84E4-0973B1D851D3}" srcOrd="1" destOrd="0" presId="urn:microsoft.com/office/officeart/2005/8/layout/hierarchy1"/>
    <dgm:cxn modelId="{E564C6AB-EBEC-417A-9A89-88C2E60D5C08}" type="presParOf" srcId="{6AF94F39-879C-471C-B968-2599CE51D4EA}" destId="{1EB7000A-5593-48EF-8603-A3C17D5428B6}" srcOrd="1" destOrd="0" presId="urn:microsoft.com/office/officeart/2005/8/layout/hierarchy1"/>
    <dgm:cxn modelId="{17A1D8B5-33EE-4F27-84D4-C57D29CE53AF}" type="presParOf" srcId="{3C26B85E-DCD4-4C7D-95FB-BCD558CEB8FA}" destId="{FA94D556-D88D-41E1-A6FA-6A54152BAE3F}" srcOrd="4" destOrd="0" presId="urn:microsoft.com/office/officeart/2005/8/layout/hierarchy1"/>
    <dgm:cxn modelId="{0BA91769-DE62-41AA-91B3-F3A1DA0CD510}" type="presParOf" srcId="{3C26B85E-DCD4-4C7D-95FB-BCD558CEB8FA}" destId="{35607D2D-F33B-4085-9480-A188D50E4399}" srcOrd="5" destOrd="0" presId="urn:microsoft.com/office/officeart/2005/8/layout/hierarchy1"/>
    <dgm:cxn modelId="{46F31B78-E206-428B-8D39-C4A86EF68CEA}" type="presParOf" srcId="{35607D2D-F33B-4085-9480-A188D50E4399}" destId="{690CD8EB-24C3-49D6-90E5-57844270653C}" srcOrd="0" destOrd="0" presId="urn:microsoft.com/office/officeart/2005/8/layout/hierarchy1"/>
    <dgm:cxn modelId="{A53A640F-B253-4CEA-89AE-043D9C91BA73}" type="presParOf" srcId="{690CD8EB-24C3-49D6-90E5-57844270653C}" destId="{8518CE93-B9EB-4B65-B773-3CEC3FD1B2CE}" srcOrd="0" destOrd="0" presId="urn:microsoft.com/office/officeart/2005/8/layout/hierarchy1"/>
    <dgm:cxn modelId="{C97CFDF6-7654-4F2C-804E-F57688FF3AAC}" type="presParOf" srcId="{690CD8EB-24C3-49D6-90E5-57844270653C}" destId="{0EA8AC1F-ED8F-4227-B2A0-405BFD505192}" srcOrd="1" destOrd="0" presId="urn:microsoft.com/office/officeart/2005/8/layout/hierarchy1"/>
    <dgm:cxn modelId="{E2E7CC4D-4F95-40B1-933A-24CCE7957294}" type="presParOf" srcId="{35607D2D-F33B-4085-9480-A188D50E4399}" destId="{FE53388C-EE8D-4293-B021-D0DF152D0205}" srcOrd="1" destOrd="0" presId="urn:microsoft.com/office/officeart/2005/8/layout/hierarchy1"/>
    <dgm:cxn modelId="{FD0EE4F7-2EDE-47F0-92D7-784ECA680606}" type="presParOf" srcId="{CD3E5575-6EB8-49E6-AD3C-7E185B1ECB8D}" destId="{C93B3CA4-F9A0-4862-995D-21BADCCAF21E}" srcOrd="2" destOrd="0" presId="urn:microsoft.com/office/officeart/2005/8/layout/hierarchy1"/>
    <dgm:cxn modelId="{4B45E77B-BC75-444A-BAC4-E67A9BB2BC15}" type="presParOf" srcId="{CD3E5575-6EB8-49E6-AD3C-7E185B1ECB8D}" destId="{0FB697F1-E3CA-4E87-A931-FF5B93C7CFA0}" srcOrd="3" destOrd="0" presId="urn:microsoft.com/office/officeart/2005/8/layout/hierarchy1"/>
    <dgm:cxn modelId="{64DD8EEC-B818-4D12-91EE-126CBE549685}" type="presParOf" srcId="{0FB697F1-E3CA-4E87-A931-FF5B93C7CFA0}" destId="{B6887E5C-8CB0-462D-9DF0-6D67C483C269}" srcOrd="0" destOrd="0" presId="urn:microsoft.com/office/officeart/2005/8/layout/hierarchy1"/>
    <dgm:cxn modelId="{9F3D98FC-6A47-4D02-B86E-C96B812E54D0}" type="presParOf" srcId="{B6887E5C-8CB0-462D-9DF0-6D67C483C269}" destId="{2AE2DF7B-B7AD-4BF5-976C-D965DBC8BFF4}" srcOrd="0" destOrd="0" presId="urn:microsoft.com/office/officeart/2005/8/layout/hierarchy1"/>
    <dgm:cxn modelId="{27D774F2-7F2C-4293-A998-1555431E1CF7}" type="presParOf" srcId="{B6887E5C-8CB0-462D-9DF0-6D67C483C269}" destId="{29A157FB-9759-4966-BA7B-5B320EDC56C4}" srcOrd="1" destOrd="0" presId="urn:microsoft.com/office/officeart/2005/8/layout/hierarchy1"/>
    <dgm:cxn modelId="{D3035F1D-64B9-4F09-ADDD-BAB0F1C7527E}" type="presParOf" srcId="{0FB697F1-E3CA-4E87-A931-FF5B93C7CFA0}" destId="{20AF0777-DAEF-47B0-8C61-FA847C0CE7D0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EA960DC-9E57-4570-8247-833F254625B6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AD85202-ACE4-4B47-B376-1078CB83A8FA}">
      <dgm:prSet phldrT="[Text]"/>
      <dgm:spPr/>
      <dgm:t>
        <a:bodyPr/>
        <a:lstStyle/>
        <a:p>
          <a:r>
            <a:rPr lang="en-US" dirty="0" smtClean="0"/>
            <a:t>Cryptanalysis</a:t>
          </a:r>
          <a:endParaRPr lang="en-US" dirty="0"/>
        </a:p>
      </dgm:t>
    </dgm:pt>
    <dgm:pt modelId="{AECF1D33-6021-40FC-9BC4-C4B1DDAA0C54}" type="parTrans" cxnId="{1E83EAC1-9A5D-4FCE-AEAB-15CAA756EC32}">
      <dgm:prSet/>
      <dgm:spPr/>
      <dgm:t>
        <a:bodyPr/>
        <a:lstStyle/>
        <a:p>
          <a:endParaRPr lang="en-US"/>
        </a:p>
      </dgm:t>
    </dgm:pt>
    <dgm:pt modelId="{A694A403-7244-4E65-BB29-C46D26A2A789}" type="sibTrans" cxnId="{1E83EAC1-9A5D-4FCE-AEAB-15CAA756EC32}">
      <dgm:prSet/>
      <dgm:spPr/>
      <dgm:t>
        <a:bodyPr/>
        <a:lstStyle/>
        <a:p>
          <a:endParaRPr lang="en-US"/>
        </a:p>
      </dgm:t>
    </dgm:pt>
    <dgm:pt modelId="{05CC3A58-B72C-44A0-B428-E90EA8834310}">
      <dgm:prSet phldrT="[Text]"/>
      <dgm:spPr/>
      <dgm:t>
        <a:bodyPr/>
        <a:lstStyle/>
        <a:p>
          <a:r>
            <a:rPr lang="en-US" dirty="0" smtClean="0"/>
            <a:t>Classical Cryptanalysis</a:t>
          </a:r>
          <a:endParaRPr lang="en-US" dirty="0"/>
        </a:p>
      </dgm:t>
    </dgm:pt>
    <dgm:pt modelId="{9379DC72-F3D0-494D-8F05-044ED350B7CA}" type="parTrans" cxnId="{35F58FD0-5218-4316-B8AA-3891A30028DA}">
      <dgm:prSet/>
      <dgm:spPr/>
      <dgm:t>
        <a:bodyPr/>
        <a:lstStyle/>
        <a:p>
          <a:endParaRPr lang="en-US"/>
        </a:p>
      </dgm:t>
    </dgm:pt>
    <dgm:pt modelId="{BB84C30B-321F-43F8-8BD7-F6A29AD16076}" type="sibTrans" cxnId="{35F58FD0-5218-4316-B8AA-3891A30028DA}">
      <dgm:prSet/>
      <dgm:spPr/>
      <dgm:t>
        <a:bodyPr/>
        <a:lstStyle/>
        <a:p>
          <a:endParaRPr lang="en-US"/>
        </a:p>
      </dgm:t>
    </dgm:pt>
    <dgm:pt modelId="{6C21DB4A-6B51-4016-9761-F4E95072A064}">
      <dgm:prSet phldrT="[Text]"/>
      <dgm:spPr/>
      <dgm:t>
        <a:bodyPr/>
        <a:lstStyle/>
        <a:p>
          <a:r>
            <a:rPr lang="en-US" dirty="0" smtClean="0"/>
            <a:t>Mathematical Analysis</a:t>
          </a:r>
          <a:endParaRPr lang="en-US" dirty="0"/>
        </a:p>
      </dgm:t>
    </dgm:pt>
    <dgm:pt modelId="{A2526A4C-F81F-4112-BBB9-20057858A6EF}" type="parTrans" cxnId="{80CDBB2F-B658-46B3-9221-49AF0A8945A5}">
      <dgm:prSet/>
      <dgm:spPr/>
      <dgm:t>
        <a:bodyPr/>
        <a:lstStyle/>
        <a:p>
          <a:endParaRPr lang="en-US"/>
        </a:p>
      </dgm:t>
    </dgm:pt>
    <dgm:pt modelId="{7A860790-7CFA-4BC6-993F-FAD02B10F8BF}" type="sibTrans" cxnId="{80CDBB2F-B658-46B3-9221-49AF0A8945A5}">
      <dgm:prSet/>
      <dgm:spPr/>
      <dgm:t>
        <a:bodyPr/>
        <a:lstStyle/>
        <a:p>
          <a:endParaRPr lang="en-US"/>
        </a:p>
      </dgm:t>
    </dgm:pt>
    <dgm:pt modelId="{FD7287B0-4F74-4780-B98E-61EF7F17E894}">
      <dgm:prSet phldrT="[Text]"/>
      <dgm:spPr/>
      <dgm:t>
        <a:bodyPr/>
        <a:lstStyle/>
        <a:p>
          <a:r>
            <a:rPr lang="en-US" dirty="0" smtClean="0">
              <a:solidFill>
                <a:srgbClr val="FF0000"/>
              </a:solidFill>
            </a:rPr>
            <a:t>Brute-Force Attack</a:t>
          </a:r>
          <a:endParaRPr lang="en-US" dirty="0">
            <a:solidFill>
              <a:srgbClr val="FF0000"/>
            </a:solidFill>
          </a:endParaRPr>
        </a:p>
      </dgm:t>
    </dgm:pt>
    <dgm:pt modelId="{6B4D7A6A-B34A-4D8F-9DDE-10F4D4337C88}" type="parTrans" cxnId="{19B8763B-029E-438D-B45E-389718D78A7A}">
      <dgm:prSet/>
      <dgm:spPr/>
      <dgm:t>
        <a:bodyPr/>
        <a:lstStyle/>
        <a:p>
          <a:endParaRPr lang="en-US"/>
        </a:p>
      </dgm:t>
    </dgm:pt>
    <dgm:pt modelId="{23C210C7-F084-402E-BDE5-D3154A901A73}" type="sibTrans" cxnId="{19B8763B-029E-438D-B45E-389718D78A7A}">
      <dgm:prSet/>
      <dgm:spPr/>
      <dgm:t>
        <a:bodyPr/>
        <a:lstStyle/>
        <a:p>
          <a:endParaRPr lang="en-US"/>
        </a:p>
      </dgm:t>
    </dgm:pt>
    <dgm:pt modelId="{72ACC20C-4226-4068-8666-478366AFF55A}">
      <dgm:prSet phldrT="[Text]"/>
      <dgm:spPr/>
      <dgm:t>
        <a:bodyPr/>
        <a:lstStyle/>
        <a:p>
          <a:r>
            <a:rPr lang="en-US" dirty="0" smtClean="0"/>
            <a:t>implementation Attack</a:t>
          </a:r>
          <a:endParaRPr lang="en-US" dirty="0"/>
        </a:p>
      </dgm:t>
    </dgm:pt>
    <dgm:pt modelId="{956DAC06-8C62-4FFB-BBE9-613E45A0FF43}" type="parTrans" cxnId="{FEBA8682-32B1-4F5C-9470-9CC46784D880}">
      <dgm:prSet/>
      <dgm:spPr/>
      <dgm:t>
        <a:bodyPr/>
        <a:lstStyle/>
        <a:p>
          <a:endParaRPr lang="en-US"/>
        </a:p>
      </dgm:t>
    </dgm:pt>
    <dgm:pt modelId="{E7A0D6C0-D629-4A96-A5CD-8BCB4B12AC5E}" type="sibTrans" cxnId="{FEBA8682-32B1-4F5C-9470-9CC46784D880}">
      <dgm:prSet/>
      <dgm:spPr/>
      <dgm:t>
        <a:bodyPr/>
        <a:lstStyle/>
        <a:p>
          <a:endParaRPr lang="en-US"/>
        </a:p>
      </dgm:t>
    </dgm:pt>
    <dgm:pt modelId="{40DFAE6D-9E88-4226-B23F-4751B963FDB9}">
      <dgm:prSet phldrT="[Text]"/>
      <dgm:spPr/>
      <dgm:t>
        <a:bodyPr/>
        <a:lstStyle/>
        <a:p>
          <a:r>
            <a:rPr lang="en-US" dirty="0" smtClean="0"/>
            <a:t>Social Engineering</a:t>
          </a:r>
          <a:endParaRPr lang="en-US" dirty="0"/>
        </a:p>
      </dgm:t>
    </dgm:pt>
    <dgm:pt modelId="{805789ED-2500-47C9-AF63-87BA350AB834}" type="parTrans" cxnId="{970138F7-6027-48CA-A5AE-A0B9C2D0C104}">
      <dgm:prSet/>
      <dgm:spPr/>
      <dgm:t>
        <a:bodyPr/>
        <a:lstStyle/>
        <a:p>
          <a:endParaRPr lang="en-US"/>
        </a:p>
      </dgm:t>
    </dgm:pt>
    <dgm:pt modelId="{7F09DD45-DDA3-4FEE-A353-C10ED352E320}" type="sibTrans" cxnId="{970138F7-6027-48CA-A5AE-A0B9C2D0C104}">
      <dgm:prSet/>
      <dgm:spPr/>
      <dgm:t>
        <a:bodyPr/>
        <a:lstStyle/>
        <a:p>
          <a:endParaRPr lang="en-US"/>
        </a:p>
      </dgm:t>
    </dgm:pt>
    <dgm:pt modelId="{FB00BEDE-965B-4046-A16C-99589D055680}" type="pres">
      <dgm:prSet presAssocID="{2EA960DC-9E57-4570-8247-833F254625B6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BA1054D7-4B05-4D58-99CF-ACDEF3225C8E}" type="pres">
      <dgm:prSet presAssocID="{4AD85202-ACE4-4B47-B376-1078CB83A8FA}" presName="hierRoot1" presStyleCnt="0"/>
      <dgm:spPr/>
    </dgm:pt>
    <dgm:pt modelId="{023C4FAD-1A44-4B83-A07B-EF6878107566}" type="pres">
      <dgm:prSet presAssocID="{4AD85202-ACE4-4B47-B376-1078CB83A8FA}" presName="composite" presStyleCnt="0"/>
      <dgm:spPr/>
    </dgm:pt>
    <dgm:pt modelId="{5B88E2EE-D7A0-4B72-8BAB-855A07DE45BF}" type="pres">
      <dgm:prSet presAssocID="{4AD85202-ACE4-4B47-B376-1078CB83A8FA}" presName="background" presStyleLbl="node0" presStyleIdx="0" presStyleCnt="1"/>
      <dgm:spPr/>
    </dgm:pt>
    <dgm:pt modelId="{A3ACAC2B-B7CC-4338-B2C0-509EBA675843}" type="pres">
      <dgm:prSet presAssocID="{4AD85202-ACE4-4B47-B376-1078CB83A8FA}" presName="text" presStyleLbl="fgAcc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EA7B8B0-D3B7-4B06-8682-EB5B9C959C1B}" type="pres">
      <dgm:prSet presAssocID="{4AD85202-ACE4-4B47-B376-1078CB83A8FA}" presName="hierChild2" presStyleCnt="0"/>
      <dgm:spPr/>
    </dgm:pt>
    <dgm:pt modelId="{960CF99F-C4CA-48C8-92B1-4451F945BA1F}" type="pres">
      <dgm:prSet presAssocID="{9379DC72-F3D0-494D-8F05-044ED350B7CA}" presName="Name10" presStyleLbl="parChTrans1D2" presStyleIdx="0" presStyleCnt="3"/>
      <dgm:spPr/>
      <dgm:t>
        <a:bodyPr/>
        <a:lstStyle/>
        <a:p>
          <a:endParaRPr lang="en-US"/>
        </a:p>
      </dgm:t>
    </dgm:pt>
    <dgm:pt modelId="{E5F6B3E0-296E-452D-9D7C-8CFDE68990D7}" type="pres">
      <dgm:prSet presAssocID="{05CC3A58-B72C-44A0-B428-E90EA8834310}" presName="hierRoot2" presStyleCnt="0"/>
      <dgm:spPr/>
    </dgm:pt>
    <dgm:pt modelId="{2DD2A5B4-ED6A-470A-8DBA-1CBADF201B4E}" type="pres">
      <dgm:prSet presAssocID="{05CC3A58-B72C-44A0-B428-E90EA8834310}" presName="composite2" presStyleCnt="0"/>
      <dgm:spPr/>
    </dgm:pt>
    <dgm:pt modelId="{255DCCA5-5F02-4340-AAEB-68B360D1F315}" type="pres">
      <dgm:prSet presAssocID="{05CC3A58-B72C-44A0-B428-E90EA8834310}" presName="background2" presStyleLbl="node2" presStyleIdx="0" presStyleCnt="3"/>
      <dgm:spPr/>
    </dgm:pt>
    <dgm:pt modelId="{E9FD2FC0-91CC-432C-9AF8-46F259580240}" type="pres">
      <dgm:prSet presAssocID="{05CC3A58-B72C-44A0-B428-E90EA8834310}" presName="text2" presStyleLbl="fgAcc2" presStyleIdx="0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657BEAE-61B8-4323-BDAE-E90F8A303FC9}" type="pres">
      <dgm:prSet presAssocID="{05CC3A58-B72C-44A0-B428-E90EA8834310}" presName="hierChild3" presStyleCnt="0"/>
      <dgm:spPr/>
    </dgm:pt>
    <dgm:pt modelId="{9C48BBFE-1EF6-48D1-B6FE-2B67395C903E}" type="pres">
      <dgm:prSet presAssocID="{A2526A4C-F81F-4112-BBB9-20057858A6EF}" presName="Name17" presStyleLbl="parChTrans1D3" presStyleIdx="0" presStyleCnt="2"/>
      <dgm:spPr/>
      <dgm:t>
        <a:bodyPr/>
        <a:lstStyle/>
        <a:p>
          <a:endParaRPr lang="en-US"/>
        </a:p>
      </dgm:t>
    </dgm:pt>
    <dgm:pt modelId="{99A6039D-036C-4D98-A9A4-3B67D7B33FE4}" type="pres">
      <dgm:prSet presAssocID="{6C21DB4A-6B51-4016-9761-F4E95072A064}" presName="hierRoot3" presStyleCnt="0"/>
      <dgm:spPr/>
    </dgm:pt>
    <dgm:pt modelId="{E9EFB002-6AA1-47E3-86CF-BAB48E2023CD}" type="pres">
      <dgm:prSet presAssocID="{6C21DB4A-6B51-4016-9761-F4E95072A064}" presName="composite3" presStyleCnt="0"/>
      <dgm:spPr/>
    </dgm:pt>
    <dgm:pt modelId="{790E48AA-A50B-4E31-9F5C-46FF4D0A8359}" type="pres">
      <dgm:prSet presAssocID="{6C21DB4A-6B51-4016-9761-F4E95072A064}" presName="background3" presStyleLbl="node3" presStyleIdx="0" presStyleCnt="2"/>
      <dgm:spPr/>
    </dgm:pt>
    <dgm:pt modelId="{43D243C1-5383-492E-B18C-A4C161BC4B98}" type="pres">
      <dgm:prSet presAssocID="{6C21DB4A-6B51-4016-9761-F4E95072A064}" presName="text3" presStyleLbl="fgAcc3" presStyleIdx="0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2D3C518-C377-4053-BD7C-123887ABDD03}" type="pres">
      <dgm:prSet presAssocID="{6C21DB4A-6B51-4016-9761-F4E95072A064}" presName="hierChild4" presStyleCnt="0"/>
      <dgm:spPr/>
    </dgm:pt>
    <dgm:pt modelId="{FB82CCC0-52C1-40D5-879A-E4F28451E888}" type="pres">
      <dgm:prSet presAssocID="{6B4D7A6A-B34A-4D8F-9DDE-10F4D4337C88}" presName="Name17" presStyleLbl="parChTrans1D3" presStyleIdx="1" presStyleCnt="2"/>
      <dgm:spPr/>
      <dgm:t>
        <a:bodyPr/>
        <a:lstStyle/>
        <a:p>
          <a:endParaRPr lang="en-US"/>
        </a:p>
      </dgm:t>
    </dgm:pt>
    <dgm:pt modelId="{7A4AB050-FD04-4401-93A0-53966261C1E5}" type="pres">
      <dgm:prSet presAssocID="{FD7287B0-4F74-4780-B98E-61EF7F17E894}" presName="hierRoot3" presStyleCnt="0"/>
      <dgm:spPr/>
    </dgm:pt>
    <dgm:pt modelId="{2DFDE79D-C583-465F-B686-E6DACC82E102}" type="pres">
      <dgm:prSet presAssocID="{FD7287B0-4F74-4780-B98E-61EF7F17E894}" presName="composite3" presStyleCnt="0"/>
      <dgm:spPr/>
    </dgm:pt>
    <dgm:pt modelId="{2EC1B43A-2CE3-4E77-97AF-AA6475292FF1}" type="pres">
      <dgm:prSet presAssocID="{FD7287B0-4F74-4780-B98E-61EF7F17E894}" presName="background3" presStyleLbl="node3" presStyleIdx="1" presStyleCnt="2"/>
      <dgm:spPr/>
    </dgm:pt>
    <dgm:pt modelId="{DEDBBFDD-21E7-4274-84BD-A882B5449A06}" type="pres">
      <dgm:prSet presAssocID="{FD7287B0-4F74-4780-B98E-61EF7F17E894}" presName="text3" presStyleLbl="fgAcc3" presStyleIdx="1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6049586-44E3-4AC5-81AE-C02F02761758}" type="pres">
      <dgm:prSet presAssocID="{FD7287B0-4F74-4780-B98E-61EF7F17E894}" presName="hierChild4" presStyleCnt="0"/>
      <dgm:spPr/>
    </dgm:pt>
    <dgm:pt modelId="{2AD484D8-3BD2-4C31-A432-41168504D79C}" type="pres">
      <dgm:prSet presAssocID="{956DAC06-8C62-4FFB-BBE9-613E45A0FF43}" presName="Name10" presStyleLbl="parChTrans1D2" presStyleIdx="1" presStyleCnt="3"/>
      <dgm:spPr/>
      <dgm:t>
        <a:bodyPr/>
        <a:lstStyle/>
        <a:p>
          <a:endParaRPr lang="en-US"/>
        </a:p>
      </dgm:t>
    </dgm:pt>
    <dgm:pt modelId="{2983FEC0-458F-46EA-A47E-6891492AC29D}" type="pres">
      <dgm:prSet presAssocID="{72ACC20C-4226-4068-8666-478366AFF55A}" presName="hierRoot2" presStyleCnt="0"/>
      <dgm:spPr/>
    </dgm:pt>
    <dgm:pt modelId="{7F9F8D7D-E1CE-4066-BA3C-B46907AC1337}" type="pres">
      <dgm:prSet presAssocID="{72ACC20C-4226-4068-8666-478366AFF55A}" presName="composite2" presStyleCnt="0"/>
      <dgm:spPr/>
    </dgm:pt>
    <dgm:pt modelId="{41CA755C-BB47-48BD-9017-66DB83500CC5}" type="pres">
      <dgm:prSet presAssocID="{72ACC20C-4226-4068-8666-478366AFF55A}" presName="background2" presStyleLbl="node2" presStyleIdx="1" presStyleCnt="3"/>
      <dgm:spPr/>
    </dgm:pt>
    <dgm:pt modelId="{E47D6335-6436-470E-8C7D-21E0C96E00AB}" type="pres">
      <dgm:prSet presAssocID="{72ACC20C-4226-4068-8666-478366AFF55A}" presName="text2" presStyleLbl="fgAcc2" presStyleIdx="1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7936BEC-9803-43C9-8A5D-E31E2D5430A1}" type="pres">
      <dgm:prSet presAssocID="{72ACC20C-4226-4068-8666-478366AFF55A}" presName="hierChild3" presStyleCnt="0"/>
      <dgm:spPr/>
    </dgm:pt>
    <dgm:pt modelId="{51C7C919-0DB7-4219-8C3D-9C9018CB4645}" type="pres">
      <dgm:prSet presAssocID="{805789ED-2500-47C9-AF63-87BA350AB834}" presName="Name10" presStyleLbl="parChTrans1D2" presStyleIdx="2" presStyleCnt="3"/>
      <dgm:spPr/>
      <dgm:t>
        <a:bodyPr/>
        <a:lstStyle/>
        <a:p>
          <a:endParaRPr lang="en-US"/>
        </a:p>
      </dgm:t>
    </dgm:pt>
    <dgm:pt modelId="{9C113A52-9F7B-4BDE-8921-E9A90A3D1130}" type="pres">
      <dgm:prSet presAssocID="{40DFAE6D-9E88-4226-B23F-4751B963FDB9}" presName="hierRoot2" presStyleCnt="0"/>
      <dgm:spPr/>
    </dgm:pt>
    <dgm:pt modelId="{C8BC00CB-C04A-473F-B3DE-272CE7F557A6}" type="pres">
      <dgm:prSet presAssocID="{40DFAE6D-9E88-4226-B23F-4751B963FDB9}" presName="composite2" presStyleCnt="0"/>
      <dgm:spPr/>
    </dgm:pt>
    <dgm:pt modelId="{9236A64C-B969-427C-90A7-5052C121A982}" type="pres">
      <dgm:prSet presAssocID="{40DFAE6D-9E88-4226-B23F-4751B963FDB9}" presName="background2" presStyleLbl="node2" presStyleIdx="2" presStyleCnt="3"/>
      <dgm:spPr/>
    </dgm:pt>
    <dgm:pt modelId="{6B597813-42AB-490C-855B-8CE19D54B345}" type="pres">
      <dgm:prSet presAssocID="{40DFAE6D-9E88-4226-B23F-4751B963FDB9}" presName="text2" presStyleLbl="fgAcc2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11CCF02-76D7-42AC-9057-506EC0B43241}" type="pres">
      <dgm:prSet presAssocID="{40DFAE6D-9E88-4226-B23F-4751B963FDB9}" presName="hierChild3" presStyleCnt="0"/>
      <dgm:spPr/>
    </dgm:pt>
  </dgm:ptLst>
  <dgm:cxnLst>
    <dgm:cxn modelId="{4144C418-297F-42B8-8AD1-217EDA6E13C6}" type="presOf" srcId="{9379DC72-F3D0-494D-8F05-044ED350B7CA}" destId="{960CF99F-C4CA-48C8-92B1-4451F945BA1F}" srcOrd="0" destOrd="0" presId="urn:microsoft.com/office/officeart/2005/8/layout/hierarchy1"/>
    <dgm:cxn modelId="{227CEFA4-2304-4BD6-80CD-F5902A4C88FF}" type="presOf" srcId="{2EA960DC-9E57-4570-8247-833F254625B6}" destId="{FB00BEDE-965B-4046-A16C-99589D055680}" srcOrd="0" destOrd="0" presId="urn:microsoft.com/office/officeart/2005/8/layout/hierarchy1"/>
    <dgm:cxn modelId="{DF144295-324E-432F-9186-C674AED9603C}" type="presOf" srcId="{805789ED-2500-47C9-AF63-87BA350AB834}" destId="{51C7C919-0DB7-4219-8C3D-9C9018CB4645}" srcOrd="0" destOrd="0" presId="urn:microsoft.com/office/officeart/2005/8/layout/hierarchy1"/>
    <dgm:cxn modelId="{80CDBB2F-B658-46B3-9221-49AF0A8945A5}" srcId="{05CC3A58-B72C-44A0-B428-E90EA8834310}" destId="{6C21DB4A-6B51-4016-9761-F4E95072A064}" srcOrd="0" destOrd="0" parTransId="{A2526A4C-F81F-4112-BBB9-20057858A6EF}" sibTransId="{7A860790-7CFA-4BC6-993F-FAD02B10F8BF}"/>
    <dgm:cxn modelId="{35F58FD0-5218-4316-B8AA-3891A30028DA}" srcId="{4AD85202-ACE4-4B47-B376-1078CB83A8FA}" destId="{05CC3A58-B72C-44A0-B428-E90EA8834310}" srcOrd="0" destOrd="0" parTransId="{9379DC72-F3D0-494D-8F05-044ED350B7CA}" sibTransId="{BB84C30B-321F-43F8-8BD7-F6A29AD16076}"/>
    <dgm:cxn modelId="{85D6EB10-92FB-489D-9907-DD674A7084FA}" type="presOf" srcId="{956DAC06-8C62-4FFB-BBE9-613E45A0FF43}" destId="{2AD484D8-3BD2-4C31-A432-41168504D79C}" srcOrd="0" destOrd="0" presId="urn:microsoft.com/office/officeart/2005/8/layout/hierarchy1"/>
    <dgm:cxn modelId="{FEBA8682-32B1-4F5C-9470-9CC46784D880}" srcId="{4AD85202-ACE4-4B47-B376-1078CB83A8FA}" destId="{72ACC20C-4226-4068-8666-478366AFF55A}" srcOrd="1" destOrd="0" parTransId="{956DAC06-8C62-4FFB-BBE9-613E45A0FF43}" sibTransId="{E7A0D6C0-D629-4A96-A5CD-8BCB4B12AC5E}"/>
    <dgm:cxn modelId="{CC2035E7-9F43-40C7-AC85-3983E1843588}" type="presOf" srcId="{4AD85202-ACE4-4B47-B376-1078CB83A8FA}" destId="{A3ACAC2B-B7CC-4338-B2C0-509EBA675843}" srcOrd="0" destOrd="0" presId="urn:microsoft.com/office/officeart/2005/8/layout/hierarchy1"/>
    <dgm:cxn modelId="{1E83EAC1-9A5D-4FCE-AEAB-15CAA756EC32}" srcId="{2EA960DC-9E57-4570-8247-833F254625B6}" destId="{4AD85202-ACE4-4B47-B376-1078CB83A8FA}" srcOrd="0" destOrd="0" parTransId="{AECF1D33-6021-40FC-9BC4-C4B1DDAA0C54}" sibTransId="{A694A403-7244-4E65-BB29-C46D26A2A789}"/>
    <dgm:cxn modelId="{19B8763B-029E-438D-B45E-389718D78A7A}" srcId="{05CC3A58-B72C-44A0-B428-E90EA8834310}" destId="{FD7287B0-4F74-4780-B98E-61EF7F17E894}" srcOrd="1" destOrd="0" parTransId="{6B4D7A6A-B34A-4D8F-9DDE-10F4D4337C88}" sibTransId="{23C210C7-F084-402E-BDE5-D3154A901A73}"/>
    <dgm:cxn modelId="{B81779D8-1C54-4432-B0B4-0C14B37E4219}" type="presOf" srcId="{40DFAE6D-9E88-4226-B23F-4751B963FDB9}" destId="{6B597813-42AB-490C-855B-8CE19D54B345}" srcOrd="0" destOrd="0" presId="urn:microsoft.com/office/officeart/2005/8/layout/hierarchy1"/>
    <dgm:cxn modelId="{CA4A33BC-F20B-44C9-AD71-1C48BC490AD7}" type="presOf" srcId="{A2526A4C-F81F-4112-BBB9-20057858A6EF}" destId="{9C48BBFE-1EF6-48D1-B6FE-2B67395C903E}" srcOrd="0" destOrd="0" presId="urn:microsoft.com/office/officeart/2005/8/layout/hierarchy1"/>
    <dgm:cxn modelId="{9C6F951A-2D4D-4AC8-82D3-E5A954DDBA3A}" type="presOf" srcId="{FD7287B0-4F74-4780-B98E-61EF7F17E894}" destId="{DEDBBFDD-21E7-4274-84BD-A882B5449A06}" srcOrd="0" destOrd="0" presId="urn:microsoft.com/office/officeart/2005/8/layout/hierarchy1"/>
    <dgm:cxn modelId="{F0F4CD58-6C7D-4BBA-B567-884C2EF69AA6}" type="presOf" srcId="{6B4D7A6A-B34A-4D8F-9DDE-10F4D4337C88}" destId="{FB82CCC0-52C1-40D5-879A-E4F28451E888}" srcOrd="0" destOrd="0" presId="urn:microsoft.com/office/officeart/2005/8/layout/hierarchy1"/>
    <dgm:cxn modelId="{970138F7-6027-48CA-A5AE-A0B9C2D0C104}" srcId="{4AD85202-ACE4-4B47-B376-1078CB83A8FA}" destId="{40DFAE6D-9E88-4226-B23F-4751B963FDB9}" srcOrd="2" destOrd="0" parTransId="{805789ED-2500-47C9-AF63-87BA350AB834}" sibTransId="{7F09DD45-DDA3-4FEE-A353-C10ED352E320}"/>
    <dgm:cxn modelId="{5C88594E-A4C7-498A-8304-AF6A5004E760}" type="presOf" srcId="{72ACC20C-4226-4068-8666-478366AFF55A}" destId="{E47D6335-6436-470E-8C7D-21E0C96E00AB}" srcOrd="0" destOrd="0" presId="urn:microsoft.com/office/officeart/2005/8/layout/hierarchy1"/>
    <dgm:cxn modelId="{B0D3E409-6358-47FD-9944-B8D28CC6796D}" type="presOf" srcId="{6C21DB4A-6B51-4016-9761-F4E95072A064}" destId="{43D243C1-5383-492E-B18C-A4C161BC4B98}" srcOrd="0" destOrd="0" presId="urn:microsoft.com/office/officeart/2005/8/layout/hierarchy1"/>
    <dgm:cxn modelId="{6F3C02B6-440B-42BA-9696-54A4A1BA3437}" type="presOf" srcId="{05CC3A58-B72C-44A0-B428-E90EA8834310}" destId="{E9FD2FC0-91CC-432C-9AF8-46F259580240}" srcOrd="0" destOrd="0" presId="urn:microsoft.com/office/officeart/2005/8/layout/hierarchy1"/>
    <dgm:cxn modelId="{7D52F6C5-4AA3-4BFC-9536-AD2117601682}" type="presParOf" srcId="{FB00BEDE-965B-4046-A16C-99589D055680}" destId="{BA1054D7-4B05-4D58-99CF-ACDEF3225C8E}" srcOrd="0" destOrd="0" presId="urn:microsoft.com/office/officeart/2005/8/layout/hierarchy1"/>
    <dgm:cxn modelId="{A6625189-D515-47C0-A47F-CB082CAC1893}" type="presParOf" srcId="{BA1054D7-4B05-4D58-99CF-ACDEF3225C8E}" destId="{023C4FAD-1A44-4B83-A07B-EF6878107566}" srcOrd="0" destOrd="0" presId="urn:microsoft.com/office/officeart/2005/8/layout/hierarchy1"/>
    <dgm:cxn modelId="{9349A5BE-1CA1-4F9E-BF1F-8C2701672FD1}" type="presParOf" srcId="{023C4FAD-1A44-4B83-A07B-EF6878107566}" destId="{5B88E2EE-D7A0-4B72-8BAB-855A07DE45BF}" srcOrd="0" destOrd="0" presId="urn:microsoft.com/office/officeart/2005/8/layout/hierarchy1"/>
    <dgm:cxn modelId="{BD00746F-C17D-404D-8FBA-BC87B69D00C1}" type="presParOf" srcId="{023C4FAD-1A44-4B83-A07B-EF6878107566}" destId="{A3ACAC2B-B7CC-4338-B2C0-509EBA675843}" srcOrd="1" destOrd="0" presId="urn:microsoft.com/office/officeart/2005/8/layout/hierarchy1"/>
    <dgm:cxn modelId="{6575101F-2E6C-4C82-8ADD-7A36555007BC}" type="presParOf" srcId="{BA1054D7-4B05-4D58-99CF-ACDEF3225C8E}" destId="{1EA7B8B0-D3B7-4B06-8682-EB5B9C959C1B}" srcOrd="1" destOrd="0" presId="urn:microsoft.com/office/officeart/2005/8/layout/hierarchy1"/>
    <dgm:cxn modelId="{83A33C62-0A06-444A-952A-AB41340AB174}" type="presParOf" srcId="{1EA7B8B0-D3B7-4B06-8682-EB5B9C959C1B}" destId="{960CF99F-C4CA-48C8-92B1-4451F945BA1F}" srcOrd="0" destOrd="0" presId="urn:microsoft.com/office/officeart/2005/8/layout/hierarchy1"/>
    <dgm:cxn modelId="{BE23AEB3-9B09-495E-BF8C-3782B1795C59}" type="presParOf" srcId="{1EA7B8B0-D3B7-4B06-8682-EB5B9C959C1B}" destId="{E5F6B3E0-296E-452D-9D7C-8CFDE68990D7}" srcOrd="1" destOrd="0" presId="urn:microsoft.com/office/officeart/2005/8/layout/hierarchy1"/>
    <dgm:cxn modelId="{AE4C0DFC-E876-4F48-8421-892203031A52}" type="presParOf" srcId="{E5F6B3E0-296E-452D-9D7C-8CFDE68990D7}" destId="{2DD2A5B4-ED6A-470A-8DBA-1CBADF201B4E}" srcOrd="0" destOrd="0" presId="urn:microsoft.com/office/officeart/2005/8/layout/hierarchy1"/>
    <dgm:cxn modelId="{01AD5506-F50C-48BE-8AB4-899E93071558}" type="presParOf" srcId="{2DD2A5B4-ED6A-470A-8DBA-1CBADF201B4E}" destId="{255DCCA5-5F02-4340-AAEB-68B360D1F315}" srcOrd="0" destOrd="0" presId="urn:microsoft.com/office/officeart/2005/8/layout/hierarchy1"/>
    <dgm:cxn modelId="{C1C6838D-D3F5-4B86-82A6-A159EE799EA7}" type="presParOf" srcId="{2DD2A5B4-ED6A-470A-8DBA-1CBADF201B4E}" destId="{E9FD2FC0-91CC-432C-9AF8-46F259580240}" srcOrd="1" destOrd="0" presId="urn:microsoft.com/office/officeart/2005/8/layout/hierarchy1"/>
    <dgm:cxn modelId="{626282D9-053B-489C-A09D-7E15B42AE255}" type="presParOf" srcId="{E5F6B3E0-296E-452D-9D7C-8CFDE68990D7}" destId="{5657BEAE-61B8-4323-BDAE-E90F8A303FC9}" srcOrd="1" destOrd="0" presId="urn:microsoft.com/office/officeart/2005/8/layout/hierarchy1"/>
    <dgm:cxn modelId="{D3162743-4520-478C-A9C1-AD79794C0782}" type="presParOf" srcId="{5657BEAE-61B8-4323-BDAE-E90F8A303FC9}" destId="{9C48BBFE-1EF6-48D1-B6FE-2B67395C903E}" srcOrd="0" destOrd="0" presId="urn:microsoft.com/office/officeart/2005/8/layout/hierarchy1"/>
    <dgm:cxn modelId="{FF97263F-1B49-40D4-AF08-1932CE115820}" type="presParOf" srcId="{5657BEAE-61B8-4323-BDAE-E90F8A303FC9}" destId="{99A6039D-036C-4D98-A9A4-3B67D7B33FE4}" srcOrd="1" destOrd="0" presId="urn:microsoft.com/office/officeart/2005/8/layout/hierarchy1"/>
    <dgm:cxn modelId="{DBF2B2A4-0AAE-481A-AA53-D314F9AA079C}" type="presParOf" srcId="{99A6039D-036C-4D98-A9A4-3B67D7B33FE4}" destId="{E9EFB002-6AA1-47E3-86CF-BAB48E2023CD}" srcOrd="0" destOrd="0" presId="urn:microsoft.com/office/officeart/2005/8/layout/hierarchy1"/>
    <dgm:cxn modelId="{482A8BF8-E2C2-4CB2-A651-D0104A9E6B48}" type="presParOf" srcId="{E9EFB002-6AA1-47E3-86CF-BAB48E2023CD}" destId="{790E48AA-A50B-4E31-9F5C-46FF4D0A8359}" srcOrd="0" destOrd="0" presId="urn:microsoft.com/office/officeart/2005/8/layout/hierarchy1"/>
    <dgm:cxn modelId="{7199563C-135E-4D97-A37E-C559195E9059}" type="presParOf" srcId="{E9EFB002-6AA1-47E3-86CF-BAB48E2023CD}" destId="{43D243C1-5383-492E-B18C-A4C161BC4B98}" srcOrd="1" destOrd="0" presId="urn:microsoft.com/office/officeart/2005/8/layout/hierarchy1"/>
    <dgm:cxn modelId="{452A8F58-168D-48DC-97FF-6E50B8C6F0B7}" type="presParOf" srcId="{99A6039D-036C-4D98-A9A4-3B67D7B33FE4}" destId="{02D3C518-C377-4053-BD7C-123887ABDD03}" srcOrd="1" destOrd="0" presId="urn:microsoft.com/office/officeart/2005/8/layout/hierarchy1"/>
    <dgm:cxn modelId="{4034CD87-69EC-433E-AF86-9911201FD53E}" type="presParOf" srcId="{5657BEAE-61B8-4323-BDAE-E90F8A303FC9}" destId="{FB82CCC0-52C1-40D5-879A-E4F28451E888}" srcOrd="2" destOrd="0" presId="urn:microsoft.com/office/officeart/2005/8/layout/hierarchy1"/>
    <dgm:cxn modelId="{A102D817-F14E-4778-8345-A50E9AED0358}" type="presParOf" srcId="{5657BEAE-61B8-4323-BDAE-E90F8A303FC9}" destId="{7A4AB050-FD04-4401-93A0-53966261C1E5}" srcOrd="3" destOrd="0" presId="urn:microsoft.com/office/officeart/2005/8/layout/hierarchy1"/>
    <dgm:cxn modelId="{9C73D9ED-68D0-435C-8E8F-73C336A708F9}" type="presParOf" srcId="{7A4AB050-FD04-4401-93A0-53966261C1E5}" destId="{2DFDE79D-C583-465F-B686-E6DACC82E102}" srcOrd="0" destOrd="0" presId="urn:microsoft.com/office/officeart/2005/8/layout/hierarchy1"/>
    <dgm:cxn modelId="{D9E996D5-B14F-44D3-852D-1DC86A192A09}" type="presParOf" srcId="{2DFDE79D-C583-465F-B686-E6DACC82E102}" destId="{2EC1B43A-2CE3-4E77-97AF-AA6475292FF1}" srcOrd="0" destOrd="0" presId="urn:microsoft.com/office/officeart/2005/8/layout/hierarchy1"/>
    <dgm:cxn modelId="{9EC7DAF1-5AD3-4D2D-A12B-4B59C0DCBD7C}" type="presParOf" srcId="{2DFDE79D-C583-465F-B686-E6DACC82E102}" destId="{DEDBBFDD-21E7-4274-84BD-A882B5449A06}" srcOrd="1" destOrd="0" presId="urn:microsoft.com/office/officeart/2005/8/layout/hierarchy1"/>
    <dgm:cxn modelId="{19EA3550-25AC-44FA-8FCD-7FD332D6AE00}" type="presParOf" srcId="{7A4AB050-FD04-4401-93A0-53966261C1E5}" destId="{06049586-44E3-4AC5-81AE-C02F02761758}" srcOrd="1" destOrd="0" presId="urn:microsoft.com/office/officeart/2005/8/layout/hierarchy1"/>
    <dgm:cxn modelId="{E56038A4-7CAB-448F-9746-66F7313CFC5B}" type="presParOf" srcId="{1EA7B8B0-D3B7-4B06-8682-EB5B9C959C1B}" destId="{2AD484D8-3BD2-4C31-A432-41168504D79C}" srcOrd="2" destOrd="0" presId="urn:microsoft.com/office/officeart/2005/8/layout/hierarchy1"/>
    <dgm:cxn modelId="{B948EAF6-BAAE-44D0-9AE8-4CE47EC8378E}" type="presParOf" srcId="{1EA7B8B0-D3B7-4B06-8682-EB5B9C959C1B}" destId="{2983FEC0-458F-46EA-A47E-6891492AC29D}" srcOrd="3" destOrd="0" presId="urn:microsoft.com/office/officeart/2005/8/layout/hierarchy1"/>
    <dgm:cxn modelId="{F7799472-BEA0-4B58-8445-5CF4EA7E16D5}" type="presParOf" srcId="{2983FEC0-458F-46EA-A47E-6891492AC29D}" destId="{7F9F8D7D-E1CE-4066-BA3C-B46907AC1337}" srcOrd="0" destOrd="0" presId="urn:microsoft.com/office/officeart/2005/8/layout/hierarchy1"/>
    <dgm:cxn modelId="{CA52BD4E-301C-4BE4-9E12-D3F2859EEC91}" type="presParOf" srcId="{7F9F8D7D-E1CE-4066-BA3C-B46907AC1337}" destId="{41CA755C-BB47-48BD-9017-66DB83500CC5}" srcOrd="0" destOrd="0" presId="urn:microsoft.com/office/officeart/2005/8/layout/hierarchy1"/>
    <dgm:cxn modelId="{13070809-52C1-49F1-9F08-B8006D15A45D}" type="presParOf" srcId="{7F9F8D7D-E1CE-4066-BA3C-B46907AC1337}" destId="{E47D6335-6436-470E-8C7D-21E0C96E00AB}" srcOrd="1" destOrd="0" presId="urn:microsoft.com/office/officeart/2005/8/layout/hierarchy1"/>
    <dgm:cxn modelId="{CE5C864F-6E3B-4175-B8A2-FEB8C318B3F2}" type="presParOf" srcId="{2983FEC0-458F-46EA-A47E-6891492AC29D}" destId="{F7936BEC-9803-43C9-8A5D-E31E2D5430A1}" srcOrd="1" destOrd="0" presId="urn:microsoft.com/office/officeart/2005/8/layout/hierarchy1"/>
    <dgm:cxn modelId="{02FA5636-7F5D-4FB1-9A35-CFF7E51D21B5}" type="presParOf" srcId="{1EA7B8B0-D3B7-4B06-8682-EB5B9C959C1B}" destId="{51C7C919-0DB7-4219-8C3D-9C9018CB4645}" srcOrd="4" destOrd="0" presId="urn:microsoft.com/office/officeart/2005/8/layout/hierarchy1"/>
    <dgm:cxn modelId="{CE949F1D-5BB1-42C9-88B9-182EE30AD112}" type="presParOf" srcId="{1EA7B8B0-D3B7-4B06-8682-EB5B9C959C1B}" destId="{9C113A52-9F7B-4BDE-8921-E9A90A3D1130}" srcOrd="5" destOrd="0" presId="urn:microsoft.com/office/officeart/2005/8/layout/hierarchy1"/>
    <dgm:cxn modelId="{B621D562-A49D-47DE-9D3A-3BF07A0558E1}" type="presParOf" srcId="{9C113A52-9F7B-4BDE-8921-E9A90A3D1130}" destId="{C8BC00CB-C04A-473F-B3DE-272CE7F557A6}" srcOrd="0" destOrd="0" presId="urn:microsoft.com/office/officeart/2005/8/layout/hierarchy1"/>
    <dgm:cxn modelId="{FA76F6A3-291B-4C75-B692-38248E3EDF74}" type="presParOf" srcId="{C8BC00CB-C04A-473F-B3DE-272CE7F557A6}" destId="{9236A64C-B969-427C-90A7-5052C121A982}" srcOrd="0" destOrd="0" presId="urn:microsoft.com/office/officeart/2005/8/layout/hierarchy1"/>
    <dgm:cxn modelId="{45CA2C01-D261-4048-81E3-4B64625A7736}" type="presParOf" srcId="{C8BC00CB-C04A-473F-B3DE-272CE7F557A6}" destId="{6B597813-42AB-490C-855B-8CE19D54B345}" srcOrd="1" destOrd="0" presId="urn:microsoft.com/office/officeart/2005/8/layout/hierarchy1"/>
    <dgm:cxn modelId="{EA9439FB-AB35-4069-8165-3549BD8214DB}" type="presParOf" srcId="{9C113A52-9F7B-4BDE-8921-E9A90A3D1130}" destId="{211CCF02-76D7-42AC-9057-506EC0B43241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3B3CA4-F9A0-4862-995D-21BADCCAF21E}">
      <dsp:nvSpPr>
        <dsp:cNvPr id="0" name=""/>
        <dsp:cNvSpPr/>
      </dsp:nvSpPr>
      <dsp:spPr>
        <a:xfrm>
          <a:off x="3918644" y="995933"/>
          <a:ext cx="957708" cy="45578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10602"/>
              </a:lnTo>
              <a:lnTo>
                <a:pt x="957708" y="310602"/>
              </a:lnTo>
              <a:lnTo>
                <a:pt x="957708" y="455782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A94D556-D88D-41E1-A6FA-6A54152BAE3F}">
      <dsp:nvSpPr>
        <dsp:cNvPr id="0" name=""/>
        <dsp:cNvSpPr/>
      </dsp:nvSpPr>
      <dsp:spPr>
        <a:xfrm>
          <a:off x="2960935" y="2446862"/>
          <a:ext cx="1915417" cy="45578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10602"/>
              </a:lnTo>
              <a:lnTo>
                <a:pt x="1915417" y="310602"/>
              </a:lnTo>
              <a:lnTo>
                <a:pt x="1915417" y="45578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568583C-DFC1-434E-9A4A-B290327AA1FC}">
      <dsp:nvSpPr>
        <dsp:cNvPr id="0" name=""/>
        <dsp:cNvSpPr/>
      </dsp:nvSpPr>
      <dsp:spPr>
        <a:xfrm>
          <a:off x="2915215" y="2446862"/>
          <a:ext cx="91440" cy="45578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5578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5264521-1302-45AE-89F4-EFDA451A71A9}">
      <dsp:nvSpPr>
        <dsp:cNvPr id="0" name=""/>
        <dsp:cNvSpPr/>
      </dsp:nvSpPr>
      <dsp:spPr>
        <a:xfrm>
          <a:off x="1045517" y="2446862"/>
          <a:ext cx="1915417" cy="455782"/>
        </a:xfrm>
        <a:custGeom>
          <a:avLst/>
          <a:gdLst/>
          <a:ahLst/>
          <a:cxnLst/>
          <a:rect l="0" t="0" r="0" b="0"/>
          <a:pathLst>
            <a:path>
              <a:moveTo>
                <a:pt x="1915417" y="0"/>
              </a:moveTo>
              <a:lnTo>
                <a:pt x="1915417" y="310602"/>
              </a:lnTo>
              <a:lnTo>
                <a:pt x="0" y="310602"/>
              </a:lnTo>
              <a:lnTo>
                <a:pt x="0" y="45578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91E7EE1-1A19-40A5-942D-64B00FF1A20C}">
      <dsp:nvSpPr>
        <dsp:cNvPr id="0" name=""/>
        <dsp:cNvSpPr/>
      </dsp:nvSpPr>
      <dsp:spPr>
        <a:xfrm>
          <a:off x="2960935" y="995933"/>
          <a:ext cx="957708" cy="455782"/>
        </a:xfrm>
        <a:custGeom>
          <a:avLst/>
          <a:gdLst/>
          <a:ahLst/>
          <a:cxnLst/>
          <a:rect l="0" t="0" r="0" b="0"/>
          <a:pathLst>
            <a:path>
              <a:moveTo>
                <a:pt x="957708" y="0"/>
              </a:moveTo>
              <a:lnTo>
                <a:pt x="957708" y="310602"/>
              </a:lnTo>
              <a:lnTo>
                <a:pt x="0" y="310602"/>
              </a:lnTo>
              <a:lnTo>
                <a:pt x="0" y="455782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EC3C5C7-C47A-4207-8B1E-158C789122D6}">
      <dsp:nvSpPr>
        <dsp:cNvPr id="0" name=""/>
        <dsp:cNvSpPr/>
      </dsp:nvSpPr>
      <dsp:spPr>
        <a:xfrm>
          <a:off x="3135064" y="786"/>
          <a:ext cx="1567160" cy="99514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A333397-8704-4D8F-B1DA-176FBB44EC3D}">
      <dsp:nvSpPr>
        <dsp:cNvPr id="0" name=""/>
        <dsp:cNvSpPr/>
      </dsp:nvSpPr>
      <dsp:spPr>
        <a:xfrm>
          <a:off x="3309193" y="166208"/>
          <a:ext cx="1567160" cy="99514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altLang="en-US" sz="1700" kern="1200" dirty="0" smtClean="0"/>
            <a:t>Cryptology</a:t>
          </a:r>
          <a:endParaRPr lang="en-US" sz="1700" kern="1200" dirty="0"/>
        </a:p>
      </dsp:txBody>
      <dsp:txXfrm>
        <a:off x="3338340" y="195355"/>
        <a:ext cx="1508866" cy="936852"/>
      </dsp:txXfrm>
    </dsp:sp>
    <dsp:sp modelId="{CB745E8E-7199-4160-8787-9E20BD0A60F8}">
      <dsp:nvSpPr>
        <dsp:cNvPr id="0" name=""/>
        <dsp:cNvSpPr/>
      </dsp:nvSpPr>
      <dsp:spPr>
        <a:xfrm>
          <a:off x="2177355" y="1451715"/>
          <a:ext cx="1567160" cy="99514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AC9A44-E6B1-476D-9116-894C968F5428}">
      <dsp:nvSpPr>
        <dsp:cNvPr id="0" name=""/>
        <dsp:cNvSpPr/>
      </dsp:nvSpPr>
      <dsp:spPr>
        <a:xfrm>
          <a:off x="2351484" y="1617137"/>
          <a:ext cx="1567160" cy="99514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altLang="en-US" sz="1700" kern="1200" dirty="0" smtClean="0"/>
            <a:t>Cryptography</a:t>
          </a:r>
          <a:endParaRPr lang="en-US" sz="1700" kern="1200" dirty="0"/>
        </a:p>
      </dsp:txBody>
      <dsp:txXfrm>
        <a:off x="2380631" y="1646284"/>
        <a:ext cx="1508866" cy="936852"/>
      </dsp:txXfrm>
    </dsp:sp>
    <dsp:sp modelId="{79E546D6-EEC5-4C6D-BE2B-EFAC3EDDE62B}">
      <dsp:nvSpPr>
        <dsp:cNvPr id="0" name=""/>
        <dsp:cNvSpPr/>
      </dsp:nvSpPr>
      <dsp:spPr>
        <a:xfrm>
          <a:off x="261937" y="2902644"/>
          <a:ext cx="1567160" cy="99514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10BCFE-9C7A-4689-8060-AF22A0A3C176}">
      <dsp:nvSpPr>
        <dsp:cNvPr id="0" name=""/>
        <dsp:cNvSpPr/>
      </dsp:nvSpPr>
      <dsp:spPr>
        <a:xfrm>
          <a:off x="436066" y="3068066"/>
          <a:ext cx="1567160" cy="99514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altLang="en-US" sz="1700" b="1" kern="1200" dirty="0" smtClean="0"/>
            <a:t>Symmetric Ciphers</a:t>
          </a:r>
          <a:endParaRPr lang="en-US" sz="1700" kern="1200" dirty="0"/>
        </a:p>
      </dsp:txBody>
      <dsp:txXfrm>
        <a:off x="465213" y="3097213"/>
        <a:ext cx="1508866" cy="936852"/>
      </dsp:txXfrm>
    </dsp:sp>
    <dsp:sp modelId="{728AC25A-9AC8-426B-8F9A-D0256D96AF69}">
      <dsp:nvSpPr>
        <dsp:cNvPr id="0" name=""/>
        <dsp:cNvSpPr/>
      </dsp:nvSpPr>
      <dsp:spPr>
        <a:xfrm>
          <a:off x="2177355" y="2902644"/>
          <a:ext cx="1567160" cy="99514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286177-0AA1-4A11-84E4-0973B1D851D3}">
      <dsp:nvSpPr>
        <dsp:cNvPr id="0" name=""/>
        <dsp:cNvSpPr/>
      </dsp:nvSpPr>
      <dsp:spPr>
        <a:xfrm>
          <a:off x="2351484" y="3068066"/>
          <a:ext cx="1567160" cy="99514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altLang="en-US" sz="1700" b="1" kern="1200" dirty="0" smtClean="0"/>
            <a:t>Asymmetric Ciphers</a:t>
          </a:r>
          <a:endParaRPr lang="en-US" sz="1700" kern="1200" dirty="0"/>
        </a:p>
      </dsp:txBody>
      <dsp:txXfrm>
        <a:off x="2380631" y="3097213"/>
        <a:ext cx="1508866" cy="936852"/>
      </dsp:txXfrm>
    </dsp:sp>
    <dsp:sp modelId="{8518CE93-B9EB-4B65-B773-3CEC3FD1B2CE}">
      <dsp:nvSpPr>
        <dsp:cNvPr id="0" name=""/>
        <dsp:cNvSpPr/>
      </dsp:nvSpPr>
      <dsp:spPr>
        <a:xfrm>
          <a:off x="4092773" y="2902644"/>
          <a:ext cx="1567160" cy="99514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A8AC1F-ED8F-4227-B2A0-405BFD505192}">
      <dsp:nvSpPr>
        <dsp:cNvPr id="0" name=""/>
        <dsp:cNvSpPr/>
      </dsp:nvSpPr>
      <dsp:spPr>
        <a:xfrm>
          <a:off x="4266902" y="3068066"/>
          <a:ext cx="1567160" cy="99514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altLang="en-US" sz="1700" b="1" kern="1200" dirty="0" smtClean="0"/>
            <a:t>Protocols </a:t>
          </a:r>
          <a:endParaRPr lang="en-US" sz="1700" kern="1200" dirty="0"/>
        </a:p>
      </dsp:txBody>
      <dsp:txXfrm>
        <a:off x="4296049" y="3097213"/>
        <a:ext cx="1508866" cy="936852"/>
      </dsp:txXfrm>
    </dsp:sp>
    <dsp:sp modelId="{2AE2DF7B-B7AD-4BF5-976C-D965DBC8BFF4}">
      <dsp:nvSpPr>
        <dsp:cNvPr id="0" name=""/>
        <dsp:cNvSpPr/>
      </dsp:nvSpPr>
      <dsp:spPr>
        <a:xfrm>
          <a:off x="4092773" y="1451715"/>
          <a:ext cx="1567160" cy="99514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A157FB-9759-4966-BA7B-5B320EDC56C4}">
      <dsp:nvSpPr>
        <dsp:cNvPr id="0" name=""/>
        <dsp:cNvSpPr/>
      </dsp:nvSpPr>
      <dsp:spPr>
        <a:xfrm>
          <a:off x="4266902" y="1617137"/>
          <a:ext cx="1567160" cy="99514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altLang="en-US" sz="1700" kern="1200" dirty="0" smtClean="0"/>
            <a:t>Cryptanalysis</a:t>
          </a:r>
          <a:endParaRPr lang="en-US" sz="1700" kern="1200" dirty="0"/>
        </a:p>
      </dsp:txBody>
      <dsp:txXfrm>
        <a:off x="4296049" y="1646284"/>
        <a:ext cx="1508866" cy="93685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C7C919-0DB7-4219-8C3D-9C9018CB4645}">
      <dsp:nvSpPr>
        <dsp:cNvPr id="0" name=""/>
        <dsp:cNvSpPr/>
      </dsp:nvSpPr>
      <dsp:spPr>
        <a:xfrm>
          <a:off x="3413670" y="1065004"/>
          <a:ext cx="1787723" cy="4253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9895"/>
              </a:lnTo>
              <a:lnTo>
                <a:pt x="1787723" y="289895"/>
              </a:lnTo>
              <a:lnTo>
                <a:pt x="1787723" y="425396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AD484D8-3BD2-4C31-A432-41168504D79C}">
      <dsp:nvSpPr>
        <dsp:cNvPr id="0" name=""/>
        <dsp:cNvSpPr/>
      </dsp:nvSpPr>
      <dsp:spPr>
        <a:xfrm>
          <a:off x="3367950" y="1065004"/>
          <a:ext cx="91440" cy="42539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25396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B82CCC0-52C1-40D5-879A-E4F28451E888}">
      <dsp:nvSpPr>
        <dsp:cNvPr id="0" name=""/>
        <dsp:cNvSpPr/>
      </dsp:nvSpPr>
      <dsp:spPr>
        <a:xfrm>
          <a:off x="1625947" y="2419204"/>
          <a:ext cx="893861" cy="4253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9895"/>
              </a:lnTo>
              <a:lnTo>
                <a:pt x="893861" y="289895"/>
              </a:lnTo>
              <a:lnTo>
                <a:pt x="893861" y="425396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C48BBFE-1EF6-48D1-B6FE-2B67395C903E}">
      <dsp:nvSpPr>
        <dsp:cNvPr id="0" name=""/>
        <dsp:cNvSpPr/>
      </dsp:nvSpPr>
      <dsp:spPr>
        <a:xfrm>
          <a:off x="732085" y="2419204"/>
          <a:ext cx="893861" cy="425396"/>
        </a:xfrm>
        <a:custGeom>
          <a:avLst/>
          <a:gdLst/>
          <a:ahLst/>
          <a:cxnLst/>
          <a:rect l="0" t="0" r="0" b="0"/>
          <a:pathLst>
            <a:path>
              <a:moveTo>
                <a:pt x="893861" y="0"/>
              </a:moveTo>
              <a:lnTo>
                <a:pt x="893861" y="289895"/>
              </a:lnTo>
              <a:lnTo>
                <a:pt x="0" y="289895"/>
              </a:lnTo>
              <a:lnTo>
                <a:pt x="0" y="425396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60CF99F-C4CA-48C8-92B1-4451F945BA1F}">
      <dsp:nvSpPr>
        <dsp:cNvPr id="0" name=""/>
        <dsp:cNvSpPr/>
      </dsp:nvSpPr>
      <dsp:spPr>
        <a:xfrm>
          <a:off x="1625947" y="1065004"/>
          <a:ext cx="1787723" cy="425396"/>
        </a:xfrm>
        <a:custGeom>
          <a:avLst/>
          <a:gdLst/>
          <a:ahLst/>
          <a:cxnLst/>
          <a:rect l="0" t="0" r="0" b="0"/>
          <a:pathLst>
            <a:path>
              <a:moveTo>
                <a:pt x="1787723" y="0"/>
              </a:moveTo>
              <a:lnTo>
                <a:pt x="1787723" y="289895"/>
              </a:lnTo>
              <a:lnTo>
                <a:pt x="0" y="289895"/>
              </a:lnTo>
              <a:lnTo>
                <a:pt x="0" y="425396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B88E2EE-D7A0-4B72-8BAB-855A07DE45BF}">
      <dsp:nvSpPr>
        <dsp:cNvPr id="0" name=""/>
        <dsp:cNvSpPr/>
      </dsp:nvSpPr>
      <dsp:spPr>
        <a:xfrm>
          <a:off x="2682329" y="136200"/>
          <a:ext cx="1462682" cy="92880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ACAC2B-B7CC-4338-B2C0-509EBA675843}">
      <dsp:nvSpPr>
        <dsp:cNvPr id="0" name=""/>
        <dsp:cNvSpPr/>
      </dsp:nvSpPr>
      <dsp:spPr>
        <a:xfrm>
          <a:off x="2844849" y="290594"/>
          <a:ext cx="1462682" cy="92880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Cryptanalysis</a:t>
          </a:r>
          <a:endParaRPr lang="en-US" sz="1500" kern="1200" dirty="0"/>
        </a:p>
      </dsp:txBody>
      <dsp:txXfrm>
        <a:off x="2872053" y="317798"/>
        <a:ext cx="1408274" cy="874395"/>
      </dsp:txXfrm>
    </dsp:sp>
    <dsp:sp modelId="{255DCCA5-5F02-4340-AAEB-68B360D1F315}">
      <dsp:nvSpPr>
        <dsp:cNvPr id="0" name=""/>
        <dsp:cNvSpPr/>
      </dsp:nvSpPr>
      <dsp:spPr>
        <a:xfrm>
          <a:off x="894605" y="1490401"/>
          <a:ext cx="1462682" cy="92880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9FD2FC0-91CC-432C-9AF8-46F259580240}">
      <dsp:nvSpPr>
        <dsp:cNvPr id="0" name=""/>
        <dsp:cNvSpPr/>
      </dsp:nvSpPr>
      <dsp:spPr>
        <a:xfrm>
          <a:off x="1057126" y="1644795"/>
          <a:ext cx="1462682" cy="92880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Classical Cryptanalysis</a:t>
          </a:r>
          <a:endParaRPr lang="en-US" sz="1500" kern="1200" dirty="0"/>
        </a:p>
      </dsp:txBody>
      <dsp:txXfrm>
        <a:off x="1084330" y="1671999"/>
        <a:ext cx="1408274" cy="874395"/>
      </dsp:txXfrm>
    </dsp:sp>
    <dsp:sp modelId="{790E48AA-A50B-4E31-9F5C-46FF4D0A8359}">
      <dsp:nvSpPr>
        <dsp:cNvPr id="0" name=""/>
        <dsp:cNvSpPr/>
      </dsp:nvSpPr>
      <dsp:spPr>
        <a:xfrm>
          <a:off x="744" y="2844601"/>
          <a:ext cx="1462682" cy="92880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D243C1-5383-492E-B18C-A4C161BC4B98}">
      <dsp:nvSpPr>
        <dsp:cNvPr id="0" name=""/>
        <dsp:cNvSpPr/>
      </dsp:nvSpPr>
      <dsp:spPr>
        <a:xfrm>
          <a:off x="163264" y="2998995"/>
          <a:ext cx="1462682" cy="92880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Mathematical Analysis</a:t>
          </a:r>
          <a:endParaRPr lang="en-US" sz="1500" kern="1200" dirty="0"/>
        </a:p>
      </dsp:txBody>
      <dsp:txXfrm>
        <a:off x="190468" y="3026199"/>
        <a:ext cx="1408274" cy="874395"/>
      </dsp:txXfrm>
    </dsp:sp>
    <dsp:sp modelId="{2EC1B43A-2CE3-4E77-97AF-AA6475292FF1}">
      <dsp:nvSpPr>
        <dsp:cNvPr id="0" name=""/>
        <dsp:cNvSpPr/>
      </dsp:nvSpPr>
      <dsp:spPr>
        <a:xfrm>
          <a:off x="1788467" y="2844601"/>
          <a:ext cx="1462682" cy="92880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DBBFDD-21E7-4274-84BD-A882B5449A06}">
      <dsp:nvSpPr>
        <dsp:cNvPr id="0" name=""/>
        <dsp:cNvSpPr/>
      </dsp:nvSpPr>
      <dsp:spPr>
        <a:xfrm>
          <a:off x="1950987" y="2998995"/>
          <a:ext cx="1462682" cy="92880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>
              <a:solidFill>
                <a:srgbClr val="FF0000"/>
              </a:solidFill>
            </a:rPr>
            <a:t>Brute-Force Attack</a:t>
          </a:r>
          <a:endParaRPr lang="en-US" sz="1500" kern="1200" dirty="0">
            <a:solidFill>
              <a:srgbClr val="FF0000"/>
            </a:solidFill>
          </a:endParaRPr>
        </a:p>
      </dsp:txBody>
      <dsp:txXfrm>
        <a:off x="1978191" y="3026199"/>
        <a:ext cx="1408274" cy="874395"/>
      </dsp:txXfrm>
    </dsp:sp>
    <dsp:sp modelId="{41CA755C-BB47-48BD-9017-66DB83500CC5}">
      <dsp:nvSpPr>
        <dsp:cNvPr id="0" name=""/>
        <dsp:cNvSpPr/>
      </dsp:nvSpPr>
      <dsp:spPr>
        <a:xfrm>
          <a:off x="2682329" y="1490401"/>
          <a:ext cx="1462682" cy="92880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7D6335-6436-470E-8C7D-21E0C96E00AB}">
      <dsp:nvSpPr>
        <dsp:cNvPr id="0" name=""/>
        <dsp:cNvSpPr/>
      </dsp:nvSpPr>
      <dsp:spPr>
        <a:xfrm>
          <a:off x="2844849" y="1644795"/>
          <a:ext cx="1462682" cy="92880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implementation Attack</a:t>
          </a:r>
          <a:endParaRPr lang="en-US" sz="1500" kern="1200" dirty="0"/>
        </a:p>
      </dsp:txBody>
      <dsp:txXfrm>
        <a:off x="2872053" y="1671999"/>
        <a:ext cx="1408274" cy="874395"/>
      </dsp:txXfrm>
    </dsp:sp>
    <dsp:sp modelId="{9236A64C-B969-427C-90A7-5052C121A982}">
      <dsp:nvSpPr>
        <dsp:cNvPr id="0" name=""/>
        <dsp:cNvSpPr/>
      </dsp:nvSpPr>
      <dsp:spPr>
        <a:xfrm>
          <a:off x="4470052" y="1490401"/>
          <a:ext cx="1462682" cy="92880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597813-42AB-490C-855B-8CE19D54B345}">
      <dsp:nvSpPr>
        <dsp:cNvPr id="0" name=""/>
        <dsp:cNvSpPr/>
      </dsp:nvSpPr>
      <dsp:spPr>
        <a:xfrm>
          <a:off x="4632573" y="1644795"/>
          <a:ext cx="1462682" cy="92880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Social Engineering</a:t>
          </a:r>
          <a:endParaRPr lang="en-US" sz="1500" kern="1200" dirty="0"/>
        </a:p>
      </dsp:txBody>
      <dsp:txXfrm>
        <a:off x="4659777" y="1671999"/>
        <a:ext cx="1408274" cy="87439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C6035F-FE84-4C26-97C1-339C346519BD}" type="datetimeFigureOut">
              <a:rPr lang="en-US" smtClean="0"/>
              <a:t>11/25/2018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3F7B4E-FD80-43CB-963E-532EA0B6C4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01124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2609116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40329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800" dirty="0" smtClean="0"/>
              <a:t>9 9 -t frank%%%% -o wifiwordlist.txt</a:t>
            </a:r>
          </a:p>
          <a:p>
            <a:pPr marL="457200" marR="0" lvl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tabLst/>
              <a:defRPr/>
            </a:pPr>
            <a:r>
              <a:rPr lang="en-US" sz="800" dirty="0" smtClean="0"/>
              <a:t>10 10 -t frank@%%%% -o wifiwordlist.txt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95171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"/>
          <p:cNvSpPr txBox="1">
            <a:spLocks noGrp="1"/>
          </p:cNvSpPr>
          <p:nvPr>
            <p:ph type="ctrTitle"/>
          </p:nvPr>
        </p:nvSpPr>
        <p:spPr>
          <a:xfrm>
            <a:off x="2305100" y="1161050"/>
            <a:ext cx="61530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9pPr>
          </a:lstStyle>
          <a:p>
            <a:endParaRPr/>
          </a:p>
        </p:txBody>
      </p:sp>
      <p:sp>
        <p:nvSpPr>
          <p:cNvPr id="163" name="Google Shape;163;p2"/>
          <p:cNvSpPr/>
          <p:nvPr/>
        </p:nvSpPr>
        <p:spPr>
          <a:xfrm>
            <a:off x="782011" y="5350391"/>
            <a:ext cx="794875" cy="985737"/>
          </a:xfrm>
          <a:custGeom>
            <a:avLst/>
            <a:gdLst/>
            <a:ahLst/>
            <a:cxnLst/>
            <a:rect l="l" t="t" r="r" b="b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4" name="Google Shape;164;p2"/>
          <p:cNvSpPr/>
          <p:nvPr/>
        </p:nvSpPr>
        <p:spPr>
          <a:xfrm>
            <a:off x="0" y="4183587"/>
            <a:ext cx="782014" cy="890356"/>
          </a:xfrm>
          <a:custGeom>
            <a:avLst/>
            <a:gdLst/>
            <a:ahLst/>
            <a:cxnLst/>
            <a:rect l="l" t="t" r="r" b="b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5" name="Google Shape;165;p2"/>
          <p:cNvSpPr/>
          <p:nvPr/>
        </p:nvSpPr>
        <p:spPr>
          <a:xfrm>
            <a:off x="4083420" y="4552720"/>
            <a:ext cx="370865" cy="809588"/>
          </a:xfrm>
          <a:custGeom>
            <a:avLst/>
            <a:gdLst/>
            <a:ahLst/>
            <a:cxnLst/>
            <a:rect l="l" t="t" r="r" b="b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6" name="Google Shape;166;p2"/>
          <p:cNvSpPr/>
          <p:nvPr/>
        </p:nvSpPr>
        <p:spPr>
          <a:xfrm>
            <a:off x="3136364" y="4258654"/>
            <a:ext cx="730671" cy="895811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7" name="Google Shape;167;p2"/>
          <p:cNvSpPr/>
          <p:nvPr/>
        </p:nvSpPr>
        <p:spPr>
          <a:xfrm>
            <a:off x="5459967" y="4416012"/>
            <a:ext cx="805934" cy="750838"/>
          </a:xfrm>
          <a:custGeom>
            <a:avLst/>
            <a:gdLst/>
            <a:ahLst/>
            <a:cxnLst/>
            <a:rect l="l" t="t" r="r" b="b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8" name="Google Shape;168;p2"/>
          <p:cNvSpPr/>
          <p:nvPr/>
        </p:nvSpPr>
        <p:spPr>
          <a:xfrm>
            <a:off x="8422778" y="4477143"/>
            <a:ext cx="873792" cy="600260"/>
          </a:xfrm>
          <a:custGeom>
            <a:avLst/>
            <a:gdLst/>
            <a:ahLst/>
            <a:cxnLst/>
            <a:rect l="l" t="t" r="r" b="b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9" name="Google Shape;169;p2"/>
          <p:cNvSpPr/>
          <p:nvPr/>
        </p:nvSpPr>
        <p:spPr>
          <a:xfrm>
            <a:off x="4609435" y="4255840"/>
            <a:ext cx="657208" cy="679227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0" name="Google Shape;170;p2"/>
          <p:cNvSpPr/>
          <p:nvPr/>
        </p:nvSpPr>
        <p:spPr>
          <a:xfrm>
            <a:off x="4478200" y="5125134"/>
            <a:ext cx="919681" cy="950908"/>
          </a:xfrm>
          <a:custGeom>
            <a:avLst/>
            <a:gdLst/>
            <a:ahLst/>
            <a:cxnLst/>
            <a:rect l="l" t="t" r="r" b="b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1" name="Google Shape;171;p2"/>
          <p:cNvSpPr/>
          <p:nvPr/>
        </p:nvSpPr>
        <p:spPr>
          <a:xfrm>
            <a:off x="2703231" y="5166838"/>
            <a:ext cx="890356" cy="706800"/>
          </a:xfrm>
          <a:custGeom>
            <a:avLst/>
            <a:gdLst/>
            <a:ahLst/>
            <a:cxnLst/>
            <a:rect l="l" t="t" r="r" b="b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2" name="Google Shape;172;p2"/>
          <p:cNvSpPr/>
          <p:nvPr/>
        </p:nvSpPr>
        <p:spPr>
          <a:xfrm>
            <a:off x="2174861" y="4316456"/>
            <a:ext cx="829755" cy="780163"/>
          </a:xfrm>
          <a:custGeom>
            <a:avLst/>
            <a:gdLst/>
            <a:ahLst/>
            <a:cxnLst/>
            <a:rect l="l" t="t" r="r" b="b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3" name="Google Shape;173;p2"/>
          <p:cNvSpPr/>
          <p:nvPr/>
        </p:nvSpPr>
        <p:spPr>
          <a:xfrm>
            <a:off x="1405680" y="4316447"/>
            <a:ext cx="599146" cy="706812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4" name="Google Shape;174;p2"/>
          <p:cNvSpPr/>
          <p:nvPr/>
        </p:nvSpPr>
        <p:spPr>
          <a:xfrm>
            <a:off x="2739934" y="5943858"/>
            <a:ext cx="816944" cy="313967"/>
          </a:xfrm>
          <a:custGeom>
            <a:avLst/>
            <a:gdLst/>
            <a:ahLst/>
            <a:cxnLst/>
            <a:rect l="l" t="t" r="r" b="b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5" name="Google Shape;175;p2"/>
          <p:cNvSpPr/>
          <p:nvPr/>
        </p:nvSpPr>
        <p:spPr>
          <a:xfrm>
            <a:off x="7204740" y="5639064"/>
            <a:ext cx="1040884" cy="730620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6" name="Google Shape;176;p2"/>
          <p:cNvSpPr/>
          <p:nvPr/>
        </p:nvSpPr>
        <p:spPr>
          <a:xfrm>
            <a:off x="7204749" y="4234732"/>
            <a:ext cx="684732" cy="721463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7" name="Google Shape;177;p2"/>
          <p:cNvSpPr/>
          <p:nvPr/>
        </p:nvSpPr>
        <p:spPr>
          <a:xfrm>
            <a:off x="5320526" y="5859816"/>
            <a:ext cx="525046" cy="372666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8" name="Google Shape;178;p2"/>
          <p:cNvSpPr/>
          <p:nvPr/>
        </p:nvSpPr>
        <p:spPr>
          <a:xfrm>
            <a:off x="8434691" y="5859361"/>
            <a:ext cx="508532" cy="324976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9" name="Google Shape;179;p2"/>
          <p:cNvSpPr/>
          <p:nvPr/>
        </p:nvSpPr>
        <p:spPr>
          <a:xfrm>
            <a:off x="3867035" y="5559626"/>
            <a:ext cx="570935" cy="567282"/>
          </a:xfrm>
          <a:custGeom>
            <a:avLst/>
            <a:gdLst/>
            <a:ahLst/>
            <a:cxnLst/>
            <a:rect l="l" t="t" r="r" b="b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0" name="Google Shape;180;p2"/>
          <p:cNvSpPr/>
          <p:nvPr/>
        </p:nvSpPr>
        <p:spPr>
          <a:xfrm>
            <a:off x="8033710" y="4183572"/>
            <a:ext cx="541560" cy="67927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1" name="Google Shape;181;p2"/>
          <p:cNvSpPr/>
          <p:nvPr/>
        </p:nvSpPr>
        <p:spPr>
          <a:xfrm>
            <a:off x="1629104" y="5158595"/>
            <a:ext cx="734324" cy="723314"/>
          </a:xfrm>
          <a:custGeom>
            <a:avLst/>
            <a:gdLst/>
            <a:ahLst/>
            <a:cxnLst/>
            <a:rect l="l" t="t" r="r" b="b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2" name="Google Shape;182;p2"/>
          <p:cNvSpPr/>
          <p:nvPr/>
        </p:nvSpPr>
        <p:spPr>
          <a:xfrm>
            <a:off x="305379" y="5225175"/>
            <a:ext cx="275434" cy="244207"/>
          </a:xfrm>
          <a:custGeom>
            <a:avLst/>
            <a:gdLst/>
            <a:ahLst/>
            <a:cxnLst/>
            <a:rect l="l" t="t" r="r" b="b"/>
            <a:pathLst>
              <a:path w="5504" h="4880" extrusionOk="0">
                <a:moveTo>
                  <a:pt x="5173" y="0"/>
                </a:moveTo>
                <a:lnTo>
                  <a:pt x="5063" y="37"/>
                </a:lnTo>
                <a:lnTo>
                  <a:pt x="4990" y="110"/>
                </a:lnTo>
                <a:lnTo>
                  <a:pt x="4770" y="404"/>
                </a:lnTo>
                <a:lnTo>
                  <a:pt x="4513" y="624"/>
                </a:lnTo>
                <a:lnTo>
                  <a:pt x="4219" y="844"/>
                </a:lnTo>
                <a:lnTo>
                  <a:pt x="3926" y="991"/>
                </a:lnTo>
                <a:lnTo>
                  <a:pt x="3742" y="1064"/>
                </a:lnTo>
                <a:lnTo>
                  <a:pt x="3559" y="1101"/>
                </a:lnTo>
                <a:lnTo>
                  <a:pt x="3229" y="1101"/>
                </a:lnTo>
                <a:lnTo>
                  <a:pt x="2862" y="1028"/>
                </a:lnTo>
                <a:lnTo>
                  <a:pt x="2532" y="917"/>
                </a:lnTo>
                <a:lnTo>
                  <a:pt x="2239" y="807"/>
                </a:lnTo>
                <a:lnTo>
                  <a:pt x="1908" y="734"/>
                </a:lnTo>
                <a:lnTo>
                  <a:pt x="1578" y="661"/>
                </a:lnTo>
                <a:lnTo>
                  <a:pt x="1248" y="624"/>
                </a:lnTo>
                <a:lnTo>
                  <a:pt x="918" y="661"/>
                </a:lnTo>
                <a:lnTo>
                  <a:pt x="625" y="771"/>
                </a:lnTo>
                <a:lnTo>
                  <a:pt x="478" y="844"/>
                </a:lnTo>
                <a:lnTo>
                  <a:pt x="368" y="954"/>
                </a:lnTo>
                <a:lnTo>
                  <a:pt x="258" y="1064"/>
                </a:lnTo>
                <a:lnTo>
                  <a:pt x="148" y="1211"/>
                </a:lnTo>
                <a:lnTo>
                  <a:pt x="111" y="1284"/>
                </a:lnTo>
                <a:lnTo>
                  <a:pt x="111" y="1321"/>
                </a:lnTo>
                <a:lnTo>
                  <a:pt x="148" y="1431"/>
                </a:lnTo>
                <a:lnTo>
                  <a:pt x="258" y="1468"/>
                </a:lnTo>
                <a:lnTo>
                  <a:pt x="368" y="1468"/>
                </a:lnTo>
                <a:lnTo>
                  <a:pt x="698" y="1284"/>
                </a:lnTo>
                <a:lnTo>
                  <a:pt x="1028" y="1174"/>
                </a:lnTo>
                <a:lnTo>
                  <a:pt x="1028" y="2531"/>
                </a:lnTo>
                <a:lnTo>
                  <a:pt x="955" y="3228"/>
                </a:lnTo>
                <a:lnTo>
                  <a:pt x="881" y="3925"/>
                </a:lnTo>
                <a:lnTo>
                  <a:pt x="698" y="3852"/>
                </a:lnTo>
                <a:lnTo>
                  <a:pt x="551" y="3742"/>
                </a:lnTo>
                <a:lnTo>
                  <a:pt x="368" y="3632"/>
                </a:lnTo>
                <a:lnTo>
                  <a:pt x="184" y="3522"/>
                </a:lnTo>
                <a:lnTo>
                  <a:pt x="111" y="3522"/>
                </a:lnTo>
                <a:lnTo>
                  <a:pt x="38" y="3595"/>
                </a:lnTo>
                <a:lnTo>
                  <a:pt x="1" y="3669"/>
                </a:lnTo>
                <a:lnTo>
                  <a:pt x="1" y="3779"/>
                </a:lnTo>
                <a:lnTo>
                  <a:pt x="38" y="3962"/>
                </a:lnTo>
                <a:lnTo>
                  <a:pt x="148" y="4145"/>
                </a:lnTo>
                <a:lnTo>
                  <a:pt x="294" y="4256"/>
                </a:lnTo>
                <a:lnTo>
                  <a:pt x="514" y="4402"/>
                </a:lnTo>
                <a:lnTo>
                  <a:pt x="735" y="4476"/>
                </a:lnTo>
                <a:lnTo>
                  <a:pt x="1175" y="4476"/>
                </a:lnTo>
                <a:lnTo>
                  <a:pt x="1248" y="4439"/>
                </a:lnTo>
                <a:lnTo>
                  <a:pt x="1321" y="4402"/>
                </a:lnTo>
                <a:lnTo>
                  <a:pt x="1395" y="4256"/>
                </a:lnTo>
                <a:lnTo>
                  <a:pt x="1505" y="3485"/>
                </a:lnTo>
                <a:lnTo>
                  <a:pt x="1578" y="2715"/>
                </a:lnTo>
                <a:lnTo>
                  <a:pt x="1578" y="1908"/>
                </a:lnTo>
                <a:lnTo>
                  <a:pt x="1542" y="1504"/>
                </a:lnTo>
                <a:lnTo>
                  <a:pt x="1505" y="1138"/>
                </a:lnTo>
                <a:lnTo>
                  <a:pt x="1762" y="1174"/>
                </a:lnTo>
                <a:lnTo>
                  <a:pt x="2128" y="1321"/>
                </a:lnTo>
                <a:lnTo>
                  <a:pt x="2459" y="1431"/>
                </a:lnTo>
                <a:lnTo>
                  <a:pt x="2825" y="1578"/>
                </a:lnTo>
                <a:lnTo>
                  <a:pt x="3192" y="1651"/>
                </a:lnTo>
                <a:lnTo>
                  <a:pt x="3486" y="1651"/>
                </a:lnTo>
                <a:lnTo>
                  <a:pt x="3449" y="2531"/>
                </a:lnTo>
                <a:lnTo>
                  <a:pt x="3412" y="3449"/>
                </a:lnTo>
                <a:lnTo>
                  <a:pt x="3412" y="3999"/>
                </a:lnTo>
                <a:lnTo>
                  <a:pt x="3412" y="4256"/>
                </a:lnTo>
                <a:lnTo>
                  <a:pt x="3412" y="4366"/>
                </a:lnTo>
                <a:lnTo>
                  <a:pt x="3412" y="4402"/>
                </a:lnTo>
                <a:lnTo>
                  <a:pt x="3449" y="4402"/>
                </a:lnTo>
                <a:lnTo>
                  <a:pt x="3412" y="4476"/>
                </a:lnTo>
                <a:lnTo>
                  <a:pt x="3376" y="4512"/>
                </a:lnTo>
                <a:lnTo>
                  <a:pt x="3376" y="4659"/>
                </a:lnTo>
                <a:lnTo>
                  <a:pt x="3376" y="4696"/>
                </a:lnTo>
                <a:lnTo>
                  <a:pt x="3412" y="4806"/>
                </a:lnTo>
                <a:lnTo>
                  <a:pt x="3522" y="4879"/>
                </a:lnTo>
                <a:lnTo>
                  <a:pt x="3632" y="4879"/>
                </a:lnTo>
                <a:lnTo>
                  <a:pt x="3742" y="4842"/>
                </a:lnTo>
                <a:lnTo>
                  <a:pt x="3853" y="4732"/>
                </a:lnTo>
                <a:lnTo>
                  <a:pt x="3926" y="4586"/>
                </a:lnTo>
                <a:lnTo>
                  <a:pt x="3926" y="4439"/>
                </a:lnTo>
                <a:lnTo>
                  <a:pt x="3926" y="4256"/>
                </a:lnTo>
                <a:lnTo>
                  <a:pt x="3963" y="3045"/>
                </a:lnTo>
                <a:lnTo>
                  <a:pt x="3963" y="1871"/>
                </a:lnTo>
                <a:lnTo>
                  <a:pt x="3963" y="1541"/>
                </a:lnTo>
                <a:lnTo>
                  <a:pt x="4366" y="1394"/>
                </a:lnTo>
                <a:lnTo>
                  <a:pt x="4733" y="1138"/>
                </a:lnTo>
                <a:lnTo>
                  <a:pt x="5063" y="844"/>
                </a:lnTo>
                <a:lnTo>
                  <a:pt x="5320" y="551"/>
                </a:lnTo>
                <a:lnTo>
                  <a:pt x="5467" y="367"/>
                </a:lnTo>
                <a:lnTo>
                  <a:pt x="5503" y="257"/>
                </a:lnTo>
                <a:lnTo>
                  <a:pt x="5503" y="184"/>
                </a:lnTo>
                <a:lnTo>
                  <a:pt x="5430" y="74"/>
                </a:lnTo>
                <a:lnTo>
                  <a:pt x="5356" y="37"/>
                </a:lnTo>
                <a:lnTo>
                  <a:pt x="528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3" name="Google Shape;183;p2"/>
          <p:cNvSpPr/>
          <p:nvPr/>
        </p:nvSpPr>
        <p:spPr>
          <a:xfrm>
            <a:off x="8575263" y="5213184"/>
            <a:ext cx="690236" cy="510383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4" name="Google Shape;184;p2"/>
          <p:cNvSpPr/>
          <p:nvPr/>
        </p:nvSpPr>
        <p:spPr>
          <a:xfrm>
            <a:off x="918032" y="4547743"/>
            <a:ext cx="317620" cy="659010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5" name="Google Shape;185;p2"/>
          <p:cNvSpPr/>
          <p:nvPr/>
        </p:nvSpPr>
        <p:spPr>
          <a:xfrm rot="1920742">
            <a:off x="5765357" y="5344289"/>
            <a:ext cx="884797" cy="750834"/>
          </a:xfrm>
          <a:custGeom>
            <a:avLst/>
            <a:gdLst/>
            <a:ahLst/>
            <a:cxnLst/>
            <a:rect l="l" t="t" r="r" b="b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6" name="Google Shape;186;p2"/>
          <p:cNvSpPr/>
          <p:nvPr/>
        </p:nvSpPr>
        <p:spPr>
          <a:xfrm rot="-3496844">
            <a:off x="174158" y="5639860"/>
            <a:ext cx="537852" cy="464440"/>
          </a:xfrm>
          <a:custGeom>
            <a:avLst/>
            <a:gdLst/>
            <a:ahLst/>
            <a:cxnLst/>
            <a:rect l="l" t="t" r="r" b="b"/>
            <a:pathLst>
              <a:path w="10748" h="9281" extrusionOk="0">
                <a:moveTo>
                  <a:pt x="4072" y="550"/>
                </a:moveTo>
                <a:lnTo>
                  <a:pt x="4329" y="587"/>
                </a:lnTo>
                <a:lnTo>
                  <a:pt x="4585" y="697"/>
                </a:lnTo>
                <a:lnTo>
                  <a:pt x="4842" y="844"/>
                </a:lnTo>
                <a:lnTo>
                  <a:pt x="5025" y="1064"/>
                </a:lnTo>
                <a:lnTo>
                  <a:pt x="5136" y="1211"/>
                </a:lnTo>
                <a:lnTo>
                  <a:pt x="5209" y="1394"/>
                </a:lnTo>
                <a:lnTo>
                  <a:pt x="5246" y="1541"/>
                </a:lnTo>
                <a:lnTo>
                  <a:pt x="5282" y="1724"/>
                </a:lnTo>
                <a:lnTo>
                  <a:pt x="5282" y="2091"/>
                </a:lnTo>
                <a:lnTo>
                  <a:pt x="5246" y="2458"/>
                </a:lnTo>
                <a:lnTo>
                  <a:pt x="5209" y="2641"/>
                </a:lnTo>
                <a:lnTo>
                  <a:pt x="4695" y="1761"/>
                </a:lnTo>
                <a:lnTo>
                  <a:pt x="4072" y="550"/>
                </a:lnTo>
                <a:close/>
                <a:moveTo>
                  <a:pt x="1357" y="3008"/>
                </a:moveTo>
                <a:lnTo>
                  <a:pt x="1504" y="3265"/>
                </a:lnTo>
                <a:lnTo>
                  <a:pt x="1614" y="3558"/>
                </a:lnTo>
                <a:lnTo>
                  <a:pt x="1797" y="3852"/>
                </a:lnTo>
                <a:lnTo>
                  <a:pt x="1467" y="3778"/>
                </a:lnTo>
                <a:lnTo>
                  <a:pt x="1137" y="3742"/>
                </a:lnTo>
                <a:lnTo>
                  <a:pt x="1321" y="3118"/>
                </a:lnTo>
                <a:lnTo>
                  <a:pt x="1357" y="3008"/>
                </a:lnTo>
                <a:close/>
                <a:moveTo>
                  <a:pt x="3815" y="550"/>
                </a:moveTo>
                <a:lnTo>
                  <a:pt x="4072" y="1174"/>
                </a:lnTo>
                <a:lnTo>
                  <a:pt x="4329" y="1798"/>
                </a:lnTo>
                <a:lnTo>
                  <a:pt x="4695" y="2531"/>
                </a:lnTo>
                <a:lnTo>
                  <a:pt x="5099" y="3265"/>
                </a:lnTo>
                <a:lnTo>
                  <a:pt x="4989" y="3852"/>
                </a:lnTo>
                <a:lnTo>
                  <a:pt x="4732" y="3191"/>
                </a:lnTo>
                <a:lnTo>
                  <a:pt x="4475" y="2531"/>
                </a:lnTo>
                <a:lnTo>
                  <a:pt x="4255" y="1981"/>
                </a:lnTo>
                <a:lnTo>
                  <a:pt x="4035" y="1467"/>
                </a:lnTo>
                <a:lnTo>
                  <a:pt x="3742" y="880"/>
                </a:lnTo>
                <a:lnTo>
                  <a:pt x="3558" y="587"/>
                </a:lnTo>
                <a:lnTo>
                  <a:pt x="3815" y="550"/>
                </a:lnTo>
                <a:close/>
                <a:moveTo>
                  <a:pt x="1761" y="1724"/>
                </a:moveTo>
                <a:lnTo>
                  <a:pt x="1724" y="1798"/>
                </a:lnTo>
                <a:lnTo>
                  <a:pt x="1761" y="1944"/>
                </a:lnTo>
                <a:lnTo>
                  <a:pt x="1834" y="2018"/>
                </a:lnTo>
                <a:lnTo>
                  <a:pt x="1944" y="2054"/>
                </a:lnTo>
                <a:lnTo>
                  <a:pt x="2054" y="2054"/>
                </a:lnTo>
                <a:lnTo>
                  <a:pt x="2274" y="2531"/>
                </a:lnTo>
                <a:lnTo>
                  <a:pt x="2458" y="2971"/>
                </a:lnTo>
                <a:lnTo>
                  <a:pt x="3008" y="4182"/>
                </a:lnTo>
                <a:lnTo>
                  <a:pt x="3081" y="4329"/>
                </a:lnTo>
                <a:lnTo>
                  <a:pt x="2825" y="4255"/>
                </a:lnTo>
                <a:lnTo>
                  <a:pt x="2458" y="4072"/>
                </a:lnTo>
                <a:lnTo>
                  <a:pt x="2164" y="3742"/>
                </a:lnTo>
                <a:lnTo>
                  <a:pt x="1944" y="3375"/>
                </a:lnTo>
                <a:lnTo>
                  <a:pt x="1724" y="2935"/>
                </a:lnTo>
                <a:lnTo>
                  <a:pt x="1651" y="2715"/>
                </a:lnTo>
                <a:lnTo>
                  <a:pt x="1504" y="2494"/>
                </a:lnTo>
                <a:lnTo>
                  <a:pt x="1724" y="1761"/>
                </a:lnTo>
                <a:lnTo>
                  <a:pt x="1761" y="1724"/>
                </a:lnTo>
                <a:close/>
                <a:moveTo>
                  <a:pt x="2604" y="1174"/>
                </a:moveTo>
                <a:lnTo>
                  <a:pt x="2715" y="1614"/>
                </a:lnTo>
                <a:lnTo>
                  <a:pt x="2861" y="2054"/>
                </a:lnTo>
                <a:lnTo>
                  <a:pt x="3228" y="2898"/>
                </a:lnTo>
                <a:lnTo>
                  <a:pt x="3998" y="4695"/>
                </a:lnTo>
                <a:lnTo>
                  <a:pt x="3632" y="4549"/>
                </a:lnTo>
                <a:lnTo>
                  <a:pt x="3522" y="4365"/>
                </a:lnTo>
                <a:lnTo>
                  <a:pt x="3301" y="3888"/>
                </a:lnTo>
                <a:lnTo>
                  <a:pt x="2861" y="2935"/>
                </a:lnTo>
                <a:lnTo>
                  <a:pt x="2274" y="1834"/>
                </a:lnTo>
                <a:lnTo>
                  <a:pt x="2311" y="1651"/>
                </a:lnTo>
                <a:lnTo>
                  <a:pt x="2421" y="1467"/>
                </a:lnTo>
                <a:lnTo>
                  <a:pt x="2604" y="1174"/>
                </a:lnTo>
                <a:close/>
                <a:moveTo>
                  <a:pt x="3338" y="660"/>
                </a:moveTo>
                <a:lnTo>
                  <a:pt x="3375" y="770"/>
                </a:lnTo>
                <a:lnTo>
                  <a:pt x="3668" y="1467"/>
                </a:lnTo>
                <a:lnTo>
                  <a:pt x="3962" y="2164"/>
                </a:lnTo>
                <a:lnTo>
                  <a:pt x="4182" y="2788"/>
                </a:lnTo>
                <a:lnTo>
                  <a:pt x="4402" y="3412"/>
                </a:lnTo>
                <a:lnTo>
                  <a:pt x="4769" y="4659"/>
                </a:lnTo>
                <a:lnTo>
                  <a:pt x="4732" y="4805"/>
                </a:lnTo>
                <a:lnTo>
                  <a:pt x="4659" y="4805"/>
                </a:lnTo>
                <a:lnTo>
                  <a:pt x="4549" y="4842"/>
                </a:lnTo>
                <a:lnTo>
                  <a:pt x="3668" y="2971"/>
                </a:lnTo>
                <a:lnTo>
                  <a:pt x="3191" y="1981"/>
                </a:lnTo>
                <a:lnTo>
                  <a:pt x="2971" y="1504"/>
                </a:lnTo>
                <a:lnTo>
                  <a:pt x="2788" y="991"/>
                </a:lnTo>
                <a:lnTo>
                  <a:pt x="3045" y="807"/>
                </a:lnTo>
                <a:lnTo>
                  <a:pt x="3338" y="660"/>
                </a:lnTo>
                <a:close/>
                <a:moveTo>
                  <a:pt x="7703" y="4952"/>
                </a:moveTo>
                <a:lnTo>
                  <a:pt x="7960" y="5246"/>
                </a:lnTo>
                <a:lnTo>
                  <a:pt x="7960" y="5246"/>
                </a:lnTo>
                <a:lnTo>
                  <a:pt x="7887" y="5209"/>
                </a:lnTo>
                <a:lnTo>
                  <a:pt x="7593" y="5319"/>
                </a:lnTo>
                <a:lnTo>
                  <a:pt x="7300" y="5466"/>
                </a:lnTo>
                <a:lnTo>
                  <a:pt x="7190" y="5356"/>
                </a:lnTo>
                <a:lnTo>
                  <a:pt x="7080" y="5246"/>
                </a:lnTo>
                <a:lnTo>
                  <a:pt x="7373" y="5099"/>
                </a:lnTo>
                <a:lnTo>
                  <a:pt x="7703" y="4952"/>
                </a:lnTo>
                <a:close/>
                <a:moveTo>
                  <a:pt x="8070" y="5356"/>
                </a:moveTo>
                <a:lnTo>
                  <a:pt x="8180" y="5466"/>
                </a:lnTo>
                <a:lnTo>
                  <a:pt x="7923" y="5576"/>
                </a:lnTo>
                <a:lnTo>
                  <a:pt x="7923" y="5576"/>
                </a:lnTo>
                <a:lnTo>
                  <a:pt x="8033" y="5429"/>
                </a:lnTo>
                <a:lnTo>
                  <a:pt x="8070" y="5356"/>
                </a:lnTo>
                <a:close/>
                <a:moveTo>
                  <a:pt x="7556" y="5612"/>
                </a:moveTo>
                <a:lnTo>
                  <a:pt x="7483" y="5722"/>
                </a:lnTo>
                <a:lnTo>
                  <a:pt x="7483" y="5686"/>
                </a:lnTo>
                <a:lnTo>
                  <a:pt x="7556" y="5612"/>
                </a:lnTo>
                <a:close/>
                <a:moveTo>
                  <a:pt x="8327" y="5649"/>
                </a:moveTo>
                <a:lnTo>
                  <a:pt x="8327" y="5686"/>
                </a:lnTo>
                <a:lnTo>
                  <a:pt x="7850" y="6163"/>
                </a:lnTo>
                <a:lnTo>
                  <a:pt x="7740" y="6016"/>
                </a:lnTo>
                <a:lnTo>
                  <a:pt x="7997" y="5796"/>
                </a:lnTo>
                <a:lnTo>
                  <a:pt x="8327" y="5649"/>
                </a:lnTo>
                <a:close/>
                <a:moveTo>
                  <a:pt x="8437" y="5796"/>
                </a:moveTo>
                <a:lnTo>
                  <a:pt x="8584" y="6053"/>
                </a:lnTo>
                <a:lnTo>
                  <a:pt x="8143" y="6163"/>
                </a:lnTo>
                <a:lnTo>
                  <a:pt x="8437" y="5796"/>
                </a:lnTo>
                <a:close/>
                <a:moveTo>
                  <a:pt x="8437" y="6346"/>
                </a:moveTo>
                <a:lnTo>
                  <a:pt x="8180" y="6676"/>
                </a:lnTo>
                <a:lnTo>
                  <a:pt x="8107" y="6493"/>
                </a:lnTo>
                <a:lnTo>
                  <a:pt x="8437" y="6346"/>
                </a:lnTo>
                <a:close/>
                <a:moveTo>
                  <a:pt x="8767" y="6309"/>
                </a:moveTo>
                <a:lnTo>
                  <a:pt x="8840" y="6419"/>
                </a:lnTo>
                <a:lnTo>
                  <a:pt x="8547" y="6676"/>
                </a:lnTo>
                <a:lnTo>
                  <a:pt x="8767" y="6309"/>
                </a:lnTo>
                <a:close/>
                <a:moveTo>
                  <a:pt x="9024" y="4695"/>
                </a:moveTo>
                <a:lnTo>
                  <a:pt x="9244" y="4732"/>
                </a:lnTo>
                <a:lnTo>
                  <a:pt x="9464" y="4805"/>
                </a:lnTo>
                <a:lnTo>
                  <a:pt x="9647" y="4915"/>
                </a:lnTo>
                <a:lnTo>
                  <a:pt x="9831" y="5062"/>
                </a:lnTo>
                <a:lnTo>
                  <a:pt x="9904" y="5099"/>
                </a:lnTo>
                <a:lnTo>
                  <a:pt x="9941" y="5099"/>
                </a:lnTo>
                <a:lnTo>
                  <a:pt x="10051" y="5209"/>
                </a:lnTo>
                <a:lnTo>
                  <a:pt x="10161" y="5429"/>
                </a:lnTo>
                <a:lnTo>
                  <a:pt x="10198" y="5649"/>
                </a:lnTo>
                <a:lnTo>
                  <a:pt x="10234" y="5869"/>
                </a:lnTo>
                <a:lnTo>
                  <a:pt x="10198" y="6089"/>
                </a:lnTo>
                <a:lnTo>
                  <a:pt x="10161" y="6346"/>
                </a:lnTo>
                <a:lnTo>
                  <a:pt x="10088" y="6566"/>
                </a:lnTo>
                <a:lnTo>
                  <a:pt x="9941" y="7006"/>
                </a:lnTo>
                <a:lnTo>
                  <a:pt x="9904" y="7080"/>
                </a:lnTo>
                <a:lnTo>
                  <a:pt x="9647" y="6676"/>
                </a:lnTo>
                <a:lnTo>
                  <a:pt x="9024" y="5832"/>
                </a:lnTo>
                <a:lnTo>
                  <a:pt x="8620" y="5282"/>
                </a:lnTo>
                <a:lnTo>
                  <a:pt x="8400" y="5025"/>
                </a:lnTo>
                <a:lnTo>
                  <a:pt x="8143" y="4842"/>
                </a:lnTo>
                <a:lnTo>
                  <a:pt x="8584" y="4732"/>
                </a:lnTo>
                <a:lnTo>
                  <a:pt x="8804" y="4695"/>
                </a:lnTo>
                <a:close/>
                <a:moveTo>
                  <a:pt x="1064" y="3962"/>
                </a:moveTo>
                <a:lnTo>
                  <a:pt x="1357" y="4182"/>
                </a:lnTo>
                <a:lnTo>
                  <a:pt x="1651" y="4329"/>
                </a:lnTo>
                <a:lnTo>
                  <a:pt x="2348" y="4585"/>
                </a:lnTo>
                <a:lnTo>
                  <a:pt x="2458" y="4659"/>
                </a:lnTo>
                <a:lnTo>
                  <a:pt x="2494" y="4695"/>
                </a:lnTo>
                <a:lnTo>
                  <a:pt x="2568" y="4732"/>
                </a:lnTo>
                <a:lnTo>
                  <a:pt x="2641" y="4695"/>
                </a:lnTo>
                <a:lnTo>
                  <a:pt x="4329" y="5319"/>
                </a:lnTo>
                <a:lnTo>
                  <a:pt x="4329" y="5356"/>
                </a:lnTo>
                <a:lnTo>
                  <a:pt x="4292" y="5319"/>
                </a:lnTo>
                <a:lnTo>
                  <a:pt x="3888" y="5172"/>
                </a:lnTo>
                <a:lnTo>
                  <a:pt x="3705" y="5136"/>
                </a:lnTo>
                <a:lnTo>
                  <a:pt x="3485" y="5099"/>
                </a:lnTo>
                <a:lnTo>
                  <a:pt x="3448" y="5136"/>
                </a:lnTo>
                <a:lnTo>
                  <a:pt x="3411" y="5172"/>
                </a:lnTo>
                <a:lnTo>
                  <a:pt x="3448" y="5246"/>
                </a:lnTo>
                <a:lnTo>
                  <a:pt x="3595" y="5392"/>
                </a:lnTo>
                <a:lnTo>
                  <a:pt x="3852" y="5539"/>
                </a:lnTo>
                <a:lnTo>
                  <a:pt x="4108" y="5686"/>
                </a:lnTo>
                <a:lnTo>
                  <a:pt x="4402" y="5759"/>
                </a:lnTo>
                <a:lnTo>
                  <a:pt x="4365" y="5906"/>
                </a:lnTo>
                <a:lnTo>
                  <a:pt x="4035" y="5906"/>
                </a:lnTo>
                <a:lnTo>
                  <a:pt x="3742" y="5869"/>
                </a:lnTo>
                <a:lnTo>
                  <a:pt x="3411" y="5759"/>
                </a:lnTo>
                <a:lnTo>
                  <a:pt x="3228" y="5686"/>
                </a:lnTo>
                <a:lnTo>
                  <a:pt x="3191" y="5612"/>
                </a:lnTo>
                <a:lnTo>
                  <a:pt x="3155" y="5576"/>
                </a:lnTo>
                <a:lnTo>
                  <a:pt x="3118" y="5539"/>
                </a:lnTo>
                <a:lnTo>
                  <a:pt x="3081" y="5502"/>
                </a:lnTo>
                <a:lnTo>
                  <a:pt x="3045" y="5502"/>
                </a:lnTo>
                <a:lnTo>
                  <a:pt x="3008" y="5539"/>
                </a:lnTo>
                <a:lnTo>
                  <a:pt x="2971" y="5649"/>
                </a:lnTo>
                <a:lnTo>
                  <a:pt x="2971" y="5722"/>
                </a:lnTo>
                <a:lnTo>
                  <a:pt x="3008" y="5796"/>
                </a:lnTo>
                <a:lnTo>
                  <a:pt x="3045" y="5869"/>
                </a:lnTo>
                <a:lnTo>
                  <a:pt x="3191" y="6016"/>
                </a:lnTo>
                <a:lnTo>
                  <a:pt x="3338" y="6126"/>
                </a:lnTo>
                <a:lnTo>
                  <a:pt x="3522" y="6199"/>
                </a:lnTo>
                <a:lnTo>
                  <a:pt x="3742" y="6273"/>
                </a:lnTo>
                <a:lnTo>
                  <a:pt x="3962" y="6309"/>
                </a:lnTo>
                <a:lnTo>
                  <a:pt x="4182" y="6309"/>
                </a:lnTo>
                <a:lnTo>
                  <a:pt x="3962" y="6676"/>
                </a:lnTo>
                <a:lnTo>
                  <a:pt x="3742" y="6603"/>
                </a:lnTo>
                <a:lnTo>
                  <a:pt x="3228" y="6456"/>
                </a:lnTo>
                <a:lnTo>
                  <a:pt x="2971" y="6419"/>
                </a:lnTo>
                <a:lnTo>
                  <a:pt x="2715" y="6383"/>
                </a:lnTo>
                <a:lnTo>
                  <a:pt x="2641" y="6383"/>
                </a:lnTo>
                <a:lnTo>
                  <a:pt x="2641" y="6456"/>
                </a:lnTo>
                <a:lnTo>
                  <a:pt x="2641" y="6493"/>
                </a:lnTo>
                <a:lnTo>
                  <a:pt x="2678" y="6529"/>
                </a:lnTo>
                <a:lnTo>
                  <a:pt x="2861" y="6676"/>
                </a:lnTo>
                <a:lnTo>
                  <a:pt x="3081" y="6786"/>
                </a:lnTo>
                <a:lnTo>
                  <a:pt x="3522" y="6970"/>
                </a:lnTo>
                <a:lnTo>
                  <a:pt x="3742" y="7080"/>
                </a:lnTo>
                <a:lnTo>
                  <a:pt x="3632" y="7226"/>
                </a:lnTo>
                <a:lnTo>
                  <a:pt x="3522" y="7336"/>
                </a:lnTo>
                <a:lnTo>
                  <a:pt x="2935" y="7080"/>
                </a:lnTo>
                <a:lnTo>
                  <a:pt x="2311" y="6823"/>
                </a:lnTo>
                <a:lnTo>
                  <a:pt x="2238" y="6823"/>
                </a:lnTo>
                <a:lnTo>
                  <a:pt x="2201" y="6860"/>
                </a:lnTo>
                <a:lnTo>
                  <a:pt x="2201" y="6896"/>
                </a:lnTo>
                <a:lnTo>
                  <a:pt x="2201" y="6970"/>
                </a:lnTo>
                <a:lnTo>
                  <a:pt x="2458" y="7190"/>
                </a:lnTo>
                <a:lnTo>
                  <a:pt x="2678" y="7410"/>
                </a:lnTo>
                <a:lnTo>
                  <a:pt x="2971" y="7557"/>
                </a:lnTo>
                <a:lnTo>
                  <a:pt x="3265" y="7703"/>
                </a:lnTo>
                <a:lnTo>
                  <a:pt x="2971" y="7960"/>
                </a:lnTo>
                <a:lnTo>
                  <a:pt x="2641" y="7960"/>
                </a:lnTo>
                <a:lnTo>
                  <a:pt x="2311" y="7887"/>
                </a:lnTo>
                <a:lnTo>
                  <a:pt x="1981" y="7777"/>
                </a:lnTo>
                <a:lnTo>
                  <a:pt x="1871" y="7777"/>
                </a:lnTo>
                <a:lnTo>
                  <a:pt x="1834" y="7813"/>
                </a:lnTo>
                <a:lnTo>
                  <a:pt x="1797" y="7850"/>
                </a:lnTo>
                <a:lnTo>
                  <a:pt x="1797" y="7923"/>
                </a:lnTo>
                <a:lnTo>
                  <a:pt x="1834" y="8070"/>
                </a:lnTo>
                <a:lnTo>
                  <a:pt x="1944" y="8143"/>
                </a:lnTo>
                <a:lnTo>
                  <a:pt x="2091" y="8217"/>
                </a:lnTo>
                <a:lnTo>
                  <a:pt x="2238" y="8290"/>
                </a:lnTo>
                <a:lnTo>
                  <a:pt x="2348" y="8327"/>
                </a:lnTo>
                <a:lnTo>
                  <a:pt x="2164" y="8364"/>
                </a:lnTo>
                <a:lnTo>
                  <a:pt x="1944" y="8364"/>
                </a:lnTo>
                <a:lnTo>
                  <a:pt x="1761" y="8327"/>
                </a:lnTo>
                <a:lnTo>
                  <a:pt x="1541" y="8253"/>
                </a:lnTo>
                <a:lnTo>
                  <a:pt x="1247" y="8070"/>
                </a:lnTo>
                <a:lnTo>
                  <a:pt x="1027" y="7850"/>
                </a:lnTo>
                <a:lnTo>
                  <a:pt x="844" y="7593"/>
                </a:lnTo>
                <a:lnTo>
                  <a:pt x="697" y="7300"/>
                </a:lnTo>
                <a:lnTo>
                  <a:pt x="624" y="6970"/>
                </a:lnTo>
                <a:lnTo>
                  <a:pt x="550" y="6676"/>
                </a:lnTo>
                <a:lnTo>
                  <a:pt x="550" y="6346"/>
                </a:lnTo>
                <a:lnTo>
                  <a:pt x="550" y="6016"/>
                </a:lnTo>
                <a:lnTo>
                  <a:pt x="624" y="5502"/>
                </a:lnTo>
                <a:lnTo>
                  <a:pt x="734" y="4989"/>
                </a:lnTo>
                <a:lnTo>
                  <a:pt x="1064" y="3962"/>
                </a:lnTo>
                <a:close/>
                <a:moveTo>
                  <a:pt x="6786" y="5429"/>
                </a:moveTo>
                <a:lnTo>
                  <a:pt x="6860" y="5649"/>
                </a:lnTo>
                <a:lnTo>
                  <a:pt x="6970" y="5832"/>
                </a:lnTo>
                <a:lnTo>
                  <a:pt x="7006" y="5906"/>
                </a:lnTo>
                <a:lnTo>
                  <a:pt x="7043" y="5979"/>
                </a:lnTo>
                <a:lnTo>
                  <a:pt x="7116" y="6016"/>
                </a:lnTo>
                <a:lnTo>
                  <a:pt x="7813" y="7006"/>
                </a:lnTo>
                <a:lnTo>
                  <a:pt x="8143" y="7520"/>
                </a:lnTo>
                <a:lnTo>
                  <a:pt x="8143" y="7667"/>
                </a:lnTo>
                <a:lnTo>
                  <a:pt x="8143" y="7740"/>
                </a:lnTo>
                <a:lnTo>
                  <a:pt x="8217" y="7813"/>
                </a:lnTo>
                <a:lnTo>
                  <a:pt x="8290" y="7850"/>
                </a:lnTo>
                <a:lnTo>
                  <a:pt x="8363" y="7850"/>
                </a:lnTo>
                <a:lnTo>
                  <a:pt x="8400" y="7813"/>
                </a:lnTo>
                <a:lnTo>
                  <a:pt x="8510" y="7887"/>
                </a:lnTo>
                <a:lnTo>
                  <a:pt x="8584" y="7923"/>
                </a:lnTo>
                <a:lnTo>
                  <a:pt x="8694" y="7960"/>
                </a:lnTo>
                <a:lnTo>
                  <a:pt x="8767" y="7923"/>
                </a:lnTo>
                <a:lnTo>
                  <a:pt x="8877" y="7997"/>
                </a:lnTo>
                <a:lnTo>
                  <a:pt x="8987" y="7997"/>
                </a:lnTo>
                <a:lnTo>
                  <a:pt x="9060" y="8033"/>
                </a:lnTo>
                <a:lnTo>
                  <a:pt x="9134" y="7997"/>
                </a:lnTo>
                <a:lnTo>
                  <a:pt x="9207" y="7923"/>
                </a:lnTo>
                <a:lnTo>
                  <a:pt x="9207" y="7813"/>
                </a:lnTo>
                <a:lnTo>
                  <a:pt x="9207" y="7740"/>
                </a:lnTo>
                <a:lnTo>
                  <a:pt x="9134" y="7667"/>
                </a:lnTo>
                <a:lnTo>
                  <a:pt x="9170" y="7557"/>
                </a:lnTo>
                <a:lnTo>
                  <a:pt x="9207" y="7483"/>
                </a:lnTo>
                <a:lnTo>
                  <a:pt x="9244" y="7410"/>
                </a:lnTo>
                <a:lnTo>
                  <a:pt x="9244" y="7373"/>
                </a:lnTo>
                <a:lnTo>
                  <a:pt x="9207" y="7300"/>
                </a:lnTo>
                <a:lnTo>
                  <a:pt x="9170" y="7263"/>
                </a:lnTo>
                <a:lnTo>
                  <a:pt x="9134" y="7226"/>
                </a:lnTo>
                <a:lnTo>
                  <a:pt x="8987" y="7226"/>
                </a:lnTo>
                <a:lnTo>
                  <a:pt x="8694" y="7336"/>
                </a:lnTo>
                <a:lnTo>
                  <a:pt x="8694" y="7300"/>
                </a:lnTo>
                <a:lnTo>
                  <a:pt x="8877" y="7153"/>
                </a:lnTo>
                <a:lnTo>
                  <a:pt x="9060" y="6970"/>
                </a:lnTo>
                <a:lnTo>
                  <a:pt x="9134" y="6860"/>
                </a:lnTo>
                <a:lnTo>
                  <a:pt x="9244" y="7043"/>
                </a:lnTo>
                <a:lnTo>
                  <a:pt x="9501" y="7446"/>
                </a:lnTo>
                <a:lnTo>
                  <a:pt x="9537" y="7593"/>
                </a:lnTo>
                <a:lnTo>
                  <a:pt x="9317" y="7887"/>
                </a:lnTo>
                <a:lnTo>
                  <a:pt x="9024" y="8143"/>
                </a:lnTo>
                <a:lnTo>
                  <a:pt x="8730" y="8364"/>
                </a:lnTo>
                <a:lnTo>
                  <a:pt x="8400" y="8547"/>
                </a:lnTo>
                <a:lnTo>
                  <a:pt x="8070" y="8657"/>
                </a:lnTo>
                <a:lnTo>
                  <a:pt x="7703" y="8694"/>
                </a:lnTo>
                <a:lnTo>
                  <a:pt x="7520" y="8694"/>
                </a:lnTo>
                <a:lnTo>
                  <a:pt x="7373" y="8657"/>
                </a:lnTo>
                <a:lnTo>
                  <a:pt x="7190" y="8620"/>
                </a:lnTo>
                <a:lnTo>
                  <a:pt x="7006" y="8547"/>
                </a:lnTo>
                <a:lnTo>
                  <a:pt x="6823" y="8437"/>
                </a:lnTo>
                <a:lnTo>
                  <a:pt x="6676" y="8290"/>
                </a:lnTo>
                <a:lnTo>
                  <a:pt x="6419" y="7997"/>
                </a:lnTo>
                <a:lnTo>
                  <a:pt x="6199" y="7667"/>
                </a:lnTo>
                <a:lnTo>
                  <a:pt x="6053" y="7300"/>
                </a:lnTo>
                <a:lnTo>
                  <a:pt x="6016" y="6896"/>
                </a:lnTo>
                <a:lnTo>
                  <a:pt x="6016" y="6676"/>
                </a:lnTo>
                <a:lnTo>
                  <a:pt x="6053" y="6493"/>
                </a:lnTo>
                <a:lnTo>
                  <a:pt x="6089" y="6309"/>
                </a:lnTo>
                <a:lnTo>
                  <a:pt x="6163" y="6126"/>
                </a:lnTo>
                <a:lnTo>
                  <a:pt x="6273" y="5943"/>
                </a:lnTo>
                <a:lnTo>
                  <a:pt x="6383" y="5759"/>
                </a:lnTo>
                <a:lnTo>
                  <a:pt x="6566" y="5576"/>
                </a:lnTo>
                <a:lnTo>
                  <a:pt x="6786" y="5429"/>
                </a:lnTo>
                <a:close/>
                <a:moveTo>
                  <a:pt x="3852" y="0"/>
                </a:moveTo>
                <a:lnTo>
                  <a:pt x="3522" y="37"/>
                </a:lnTo>
                <a:lnTo>
                  <a:pt x="3191" y="110"/>
                </a:lnTo>
                <a:lnTo>
                  <a:pt x="2898" y="257"/>
                </a:lnTo>
                <a:lnTo>
                  <a:pt x="2604" y="440"/>
                </a:lnTo>
                <a:lnTo>
                  <a:pt x="2348" y="660"/>
                </a:lnTo>
                <a:lnTo>
                  <a:pt x="2091" y="660"/>
                </a:lnTo>
                <a:lnTo>
                  <a:pt x="1871" y="734"/>
                </a:lnTo>
                <a:lnTo>
                  <a:pt x="1687" y="880"/>
                </a:lnTo>
                <a:lnTo>
                  <a:pt x="1541" y="1064"/>
                </a:lnTo>
                <a:lnTo>
                  <a:pt x="1394" y="1284"/>
                </a:lnTo>
                <a:lnTo>
                  <a:pt x="1321" y="1504"/>
                </a:lnTo>
                <a:lnTo>
                  <a:pt x="1137" y="1944"/>
                </a:lnTo>
                <a:lnTo>
                  <a:pt x="660" y="3522"/>
                </a:lnTo>
                <a:lnTo>
                  <a:pt x="404" y="4292"/>
                </a:lnTo>
                <a:lnTo>
                  <a:pt x="183" y="5062"/>
                </a:lnTo>
                <a:lnTo>
                  <a:pt x="37" y="5759"/>
                </a:lnTo>
                <a:lnTo>
                  <a:pt x="0" y="6126"/>
                </a:lnTo>
                <a:lnTo>
                  <a:pt x="0" y="6456"/>
                </a:lnTo>
                <a:lnTo>
                  <a:pt x="0" y="6786"/>
                </a:lnTo>
                <a:lnTo>
                  <a:pt x="73" y="7153"/>
                </a:lnTo>
                <a:lnTo>
                  <a:pt x="183" y="7483"/>
                </a:lnTo>
                <a:lnTo>
                  <a:pt x="330" y="7813"/>
                </a:lnTo>
                <a:lnTo>
                  <a:pt x="477" y="8033"/>
                </a:lnTo>
                <a:lnTo>
                  <a:pt x="660" y="8253"/>
                </a:lnTo>
                <a:lnTo>
                  <a:pt x="880" y="8474"/>
                </a:lnTo>
                <a:lnTo>
                  <a:pt x="1101" y="8657"/>
                </a:lnTo>
                <a:lnTo>
                  <a:pt x="1357" y="8767"/>
                </a:lnTo>
                <a:lnTo>
                  <a:pt x="1651" y="8877"/>
                </a:lnTo>
                <a:lnTo>
                  <a:pt x="1908" y="8914"/>
                </a:lnTo>
                <a:lnTo>
                  <a:pt x="2201" y="8950"/>
                </a:lnTo>
                <a:lnTo>
                  <a:pt x="2458" y="8914"/>
                </a:lnTo>
                <a:lnTo>
                  <a:pt x="2678" y="8840"/>
                </a:lnTo>
                <a:lnTo>
                  <a:pt x="2898" y="8730"/>
                </a:lnTo>
                <a:lnTo>
                  <a:pt x="3081" y="8620"/>
                </a:lnTo>
                <a:lnTo>
                  <a:pt x="3448" y="8290"/>
                </a:lnTo>
                <a:lnTo>
                  <a:pt x="3778" y="7923"/>
                </a:lnTo>
                <a:lnTo>
                  <a:pt x="3815" y="7960"/>
                </a:lnTo>
                <a:lnTo>
                  <a:pt x="3925" y="7960"/>
                </a:lnTo>
                <a:lnTo>
                  <a:pt x="4035" y="7887"/>
                </a:lnTo>
                <a:lnTo>
                  <a:pt x="4108" y="7813"/>
                </a:lnTo>
                <a:lnTo>
                  <a:pt x="4108" y="7740"/>
                </a:lnTo>
                <a:lnTo>
                  <a:pt x="4072" y="7593"/>
                </a:lnTo>
                <a:lnTo>
                  <a:pt x="4182" y="7446"/>
                </a:lnTo>
                <a:lnTo>
                  <a:pt x="4512" y="6896"/>
                </a:lnTo>
                <a:lnTo>
                  <a:pt x="4769" y="6309"/>
                </a:lnTo>
                <a:lnTo>
                  <a:pt x="5025" y="5722"/>
                </a:lnTo>
                <a:lnTo>
                  <a:pt x="5209" y="5099"/>
                </a:lnTo>
                <a:lnTo>
                  <a:pt x="5246" y="5062"/>
                </a:lnTo>
                <a:lnTo>
                  <a:pt x="5282" y="4989"/>
                </a:lnTo>
                <a:lnTo>
                  <a:pt x="5282" y="4915"/>
                </a:lnTo>
                <a:lnTo>
                  <a:pt x="5466" y="4292"/>
                </a:lnTo>
                <a:lnTo>
                  <a:pt x="5612" y="3632"/>
                </a:lnTo>
                <a:lnTo>
                  <a:pt x="5722" y="2971"/>
                </a:lnTo>
                <a:lnTo>
                  <a:pt x="5796" y="2311"/>
                </a:lnTo>
                <a:lnTo>
                  <a:pt x="5832" y="1981"/>
                </a:lnTo>
                <a:lnTo>
                  <a:pt x="5796" y="1651"/>
                </a:lnTo>
                <a:lnTo>
                  <a:pt x="5759" y="1357"/>
                </a:lnTo>
                <a:lnTo>
                  <a:pt x="5649" y="1064"/>
                </a:lnTo>
                <a:lnTo>
                  <a:pt x="5539" y="807"/>
                </a:lnTo>
                <a:lnTo>
                  <a:pt x="5356" y="587"/>
                </a:lnTo>
                <a:lnTo>
                  <a:pt x="5099" y="367"/>
                </a:lnTo>
                <a:lnTo>
                  <a:pt x="4842" y="184"/>
                </a:lnTo>
                <a:lnTo>
                  <a:pt x="4512" y="73"/>
                </a:lnTo>
                <a:lnTo>
                  <a:pt x="4182" y="0"/>
                </a:lnTo>
                <a:close/>
                <a:moveTo>
                  <a:pt x="8730" y="3962"/>
                </a:moveTo>
                <a:lnTo>
                  <a:pt x="8584" y="4072"/>
                </a:lnTo>
                <a:lnTo>
                  <a:pt x="8437" y="4182"/>
                </a:lnTo>
                <a:lnTo>
                  <a:pt x="8327" y="4329"/>
                </a:lnTo>
                <a:lnTo>
                  <a:pt x="7887" y="4439"/>
                </a:lnTo>
                <a:lnTo>
                  <a:pt x="7336" y="4585"/>
                </a:lnTo>
                <a:lnTo>
                  <a:pt x="6786" y="4842"/>
                </a:lnTo>
                <a:lnTo>
                  <a:pt x="6566" y="4989"/>
                </a:lnTo>
                <a:lnTo>
                  <a:pt x="6309" y="5172"/>
                </a:lnTo>
                <a:lnTo>
                  <a:pt x="6089" y="5356"/>
                </a:lnTo>
                <a:lnTo>
                  <a:pt x="5906" y="5576"/>
                </a:lnTo>
                <a:lnTo>
                  <a:pt x="5759" y="5796"/>
                </a:lnTo>
                <a:lnTo>
                  <a:pt x="5612" y="6053"/>
                </a:lnTo>
                <a:lnTo>
                  <a:pt x="5539" y="6309"/>
                </a:lnTo>
                <a:lnTo>
                  <a:pt x="5502" y="6603"/>
                </a:lnTo>
                <a:lnTo>
                  <a:pt x="5466" y="6860"/>
                </a:lnTo>
                <a:lnTo>
                  <a:pt x="5502" y="7116"/>
                </a:lnTo>
                <a:lnTo>
                  <a:pt x="5539" y="7373"/>
                </a:lnTo>
                <a:lnTo>
                  <a:pt x="5612" y="7630"/>
                </a:lnTo>
                <a:lnTo>
                  <a:pt x="5722" y="7887"/>
                </a:lnTo>
                <a:lnTo>
                  <a:pt x="5869" y="8107"/>
                </a:lnTo>
                <a:lnTo>
                  <a:pt x="6016" y="8327"/>
                </a:lnTo>
                <a:lnTo>
                  <a:pt x="6199" y="8547"/>
                </a:lnTo>
                <a:lnTo>
                  <a:pt x="6419" y="8730"/>
                </a:lnTo>
                <a:lnTo>
                  <a:pt x="6639" y="8914"/>
                </a:lnTo>
                <a:lnTo>
                  <a:pt x="6860" y="9060"/>
                </a:lnTo>
                <a:lnTo>
                  <a:pt x="7116" y="9170"/>
                </a:lnTo>
                <a:lnTo>
                  <a:pt x="7410" y="9244"/>
                </a:lnTo>
                <a:lnTo>
                  <a:pt x="7703" y="9281"/>
                </a:lnTo>
                <a:lnTo>
                  <a:pt x="8033" y="9244"/>
                </a:lnTo>
                <a:lnTo>
                  <a:pt x="8327" y="9170"/>
                </a:lnTo>
                <a:lnTo>
                  <a:pt x="8620" y="9024"/>
                </a:lnTo>
                <a:lnTo>
                  <a:pt x="8877" y="8877"/>
                </a:lnTo>
                <a:lnTo>
                  <a:pt x="9391" y="8547"/>
                </a:lnTo>
                <a:lnTo>
                  <a:pt x="9611" y="8364"/>
                </a:lnTo>
                <a:lnTo>
                  <a:pt x="9794" y="8143"/>
                </a:lnTo>
                <a:lnTo>
                  <a:pt x="9977" y="7923"/>
                </a:lnTo>
                <a:lnTo>
                  <a:pt x="10161" y="7703"/>
                </a:lnTo>
                <a:lnTo>
                  <a:pt x="10418" y="7190"/>
                </a:lnTo>
                <a:lnTo>
                  <a:pt x="10638" y="6676"/>
                </a:lnTo>
                <a:lnTo>
                  <a:pt x="10711" y="6346"/>
                </a:lnTo>
                <a:lnTo>
                  <a:pt x="10748" y="6053"/>
                </a:lnTo>
                <a:lnTo>
                  <a:pt x="10748" y="5722"/>
                </a:lnTo>
                <a:lnTo>
                  <a:pt x="10711" y="5466"/>
                </a:lnTo>
                <a:lnTo>
                  <a:pt x="10601" y="5172"/>
                </a:lnTo>
                <a:lnTo>
                  <a:pt x="10454" y="4915"/>
                </a:lnTo>
                <a:lnTo>
                  <a:pt x="10271" y="4659"/>
                </a:lnTo>
                <a:lnTo>
                  <a:pt x="10051" y="4439"/>
                </a:lnTo>
                <a:lnTo>
                  <a:pt x="9794" y="4255"/>
                </a:lnTo>
                <a:lnTo>
                  <a:pt x="9537" y="4108"/>
                </a:lnTo>
                <a:lnTo>
                  <a:pt x="9244" y="3998"/>
                </a:lnTo>
                <a:lnTo>
                  <a:pt x="8950" y="3962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7" name="Google Shape;187;p2"/>
          <p:cNvSpPr/>
          <p:nvPr/>
        </p:nvSpPr>
        <p:spPr>
          <a:xfrm>
            <a:off x="7576503" y="5096629"/>
            <a:ext cx="846269" cy="598458"/>
          </a:xfrm>
          <a:custGeom>
            <a:avLst/>
            <a:gdLst/>
            <a:ahLst/>
            <a:cxnLst/>
            <a:rect l="l" t="t" r="r" b="b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8" name="Google Shape;188;p2"/>
          <p:cNvSpPr/>
          <p:nvPr/>
        </p:nvSpPr>
        <p:spPr>
          <a:xfrm rot="-5400000">
            <a:off x="6555113" y="4151741"/>
            <a:ext cx="493819" cy="631536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9" name="Google Shape;189;p2"/>
          <p:cNvSpPr/>
          <p:nvPr/>
        </p:nvSpPr>
        <p:spPr>
          <a:xfrm>
            <a:off x="6511524" y="4836207"/>
            <a:ext cx="666366" cy="752689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0" name="Google Shape;190;p2"/>
          <p:cNvSpPr/>
          <p:nvPr/>
        </p:nvSpPr>
        <p:spPr>
          <a:xfrm>
            <a:off x="1924330" y="5873179"/>
            <a:ext cx="681078" cy="455287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1" name="Google Shape;191;p2"/>
          <p:cNvSpPr/>
          <p:nvPr/>
        </p:nvSpPr>
        <p:spPr>
          <a:xfrm>
            <a:off x="6728124" y="5744695"/>
            <a:ext cx="308462" cy="330481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"/>
          <p:cNvSpPr txBox="1">
            <a:spLocks noGrp="1"/>
          </p:cNvSpPr>
          <p:nvPr>
            <p:ph type="ctrTitle"/>
          </p:nvPr>
        </p:nvSpPr>
        <p:spPr>
          <a:xfrm>
            <a:off x="3210935" y="1661762"/>
            <a:ext cx="5301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9pPr>
          </a:lstStyle>
          <a:p>
            <a:endParaRPr/>
          </a:p>
        </p:txBody>
      </p:sp>
      <p:sp>
        <p:nvSpPr>
          <p:cNvPr id="194" name="Google Shape;194;p3"/>
          <p:cNvSpPr txBox="1">
            <a:spLocks noGrp="1"/>
          </p:cNvSpPr>
          <p:nvPr>
            <p:ph type="subTitle" idx="1"/>
          </p:nvPr>
        </p:nvSpPr>
        <p:spPr>
          <a:xfrm>
            <a:off x="3210885" y="2864177"/>
            <a:ext cx="5301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600"/>
              <a:buNone/>
              <a:defRPr>
                <a:solidFill>
                  <a:srgbClr val="1C4587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9pPr>
          </a:lstStyle>
          <a:p>
            <a:endParaRPr/>
          </a:p>
        </p:txBody>
      </p:sp>
      <p:sp>
        <p:nvSpPr>
          <p:cNvPr id="195" name="Google Shape;195;p3"/>
          <p:cNvSpPr/>
          <p:nvPr/>
        </p:nvSpPr>
        <p:spPr>
          <a:xfrm>
            <a:off x="4412080" y="4661638"/>
            <a:ext cx="450550" cy="558734"/>
          </a:xfrm>
          <a:custGeom>
            <a:avLst/>
            <a:gdLst/>
            <a:ahLst/>
            <a:cxnLst/>
            <a:rect l="l" t="t" r="r" b="b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6" name="Google Shape;196;p3"/>
          <p:cNvSpPr/>
          <p:nvPr/>
        </p:nvSpPr>
        <p:spPr>
          <a:xfrm>
            <a:off x="3968826" y="4000288"/>
            <a:ext cx="443260" cy="504670"/>
          </a:xfrm>
          <a:custGeom>
            <a:avLst/>
            <a:gdLst/>
            <a:ahLst/>
            <a:cxnLst/>
            <a:rect l="l" t="t" r="r" b="b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7" name="Google Shape;197;p3"/>
          <p:cNvSpPr/>
          <p:nvPr/>
        </p:nvSpPr>
        <p:spPr>
          <a:xfrm>
            <a:off x="6283364" y="4209515"/>
            <a:ext cx="210213" cy="458889"/>
          </a:xfrm>
          <a:custGeom>
            <a:avLst/>
            <a:gdLst/>
            <a:ahLst/>
            <a:cxnLst/>
            <a:rect l="l" t="t" r="r" b="b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8" name="Google Shape;198;p3"/>
          <p:cNvSpPr/>
          <p:nvPr/>
        </p:nvSpPr>
        <p:spPr>
          <a:xfrm>
            <a:off x="5746560" y="4042836"/>
            <a:ext cx="414157" cy="507762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9" name="Google Shape;199;p3"/>
          <p:cNvSpPr/>
          <p:nvPr/>
        </p:nvSpPr>
        <p:spPr>
          <a:xfrm>
            <a:off x="7063610" y="4132028"/>
            <a:ext cx="456818" cy="425588"/>
          </a:xfrm>
          <a:custGeom>
            <a:avLst/>
            <a:gdLst/>
            <a:ahLst/>
            <a:cxnLst/>
            <a:rect l="l" t="t" r="r" b="b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0" name="Google Shape;200;p3"/>
          <p:cNvSpPr/>
          <p:nvPr/>
        </p:nvSpPr>
        <p:spPr>
          <a:xfrm>
            <a:off x="8742973" y="4166677"/>
            <a:ext cx="495281" cy="340238"/>
          </a:xfrm>
          <a:custGeom>
            <a:avLst/>
            <a:gdLst/>
            <a:ahLst/>
            <a:cxnLst/>
            <a:rect l="l" t="t" r="r" b="b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1" name="Google Shape;201;p3"/>
          <p:cNvSpPr/>
          <p:nvPr/>
        </p:nvSpPr>
        <p:spPr>
          <a:xfrm>
            <a:off x="6581517" y="4041241"/>
            <a:ext cx="372518" cy="384998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2" name="Google Shape;202;p3"/>
          <p:cNvSpPr/>
          <p:nvPr/>
        </p:nvSpPr>
        <p:spPr>
          <a:xfrm>
            <a:off x="6507132" y="4533962"/>
            <a:ext cx="521292" cy="538992"/>
          </a:xfrm>
          <a:custGeom>
            <a:avLst/>
            <a:gdLst/>
            <a:ahLst/>
            <a:cxnLst/>
            <a:rect l="l" t="t" r="r" b="b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3" name="Google Shape;203;p3"/>
          <p:cNvSpPr/>
          <p:nvPr/>
        </p:nvSpPr>
        <p:spPr>
          <a:xfrm>
            <a:off x="5501054" y="4557600"/>
            <a:ext cx="504670" cy="400627"/>
          </a:xfrm>
          <a:custGeom>
            <a:avLst/>
            <a:gdLst/>
            <a:ahLst/>
            <a:cxnLst/>
            <a:rect l="l" t="t" r="r" b="b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4" name="Google Shape;204;p3"/>
          <p:cNvSpPr/>
          <p:nvPr/>
        </p:nvSpPr>
        <p:spPr>
          <a:xfrm>
            <a:off x="5201567" y="4075599"/>
            <a:ext cx="470320" cy="442210"/>
          </a:xfrm>
          <a:custGeom>
            <a:avLst/>
            <a:gdLst/>
            <a:ahLst/>
            <a:cxnLst/>
            <a:rect l="l" t="t" r="r" b="b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5" name="Google Shape;205;p3"/>
          <p:cNvSpPr/>
          <p:nvPr/>
        </p:nvSpPr>
        <p:spPr>
          <a:xfrm>
            <a:off x="4765584" y="4075593"/>
            <a:ext cx="339602" cy="400617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6" name="Google Shape;206;p3"/>
          <p:cNvSpPr/>
          <p:nvPr/>
        </p:nvSpPr>
        <p:spPr>
          <a:xfrm>
            <a:off x="5521858" y="4998019"/>
            <a:ext cx="463059" cy="177962"/>
          </a:xfrm>
          <a:custGeom>
            <a:avLst/>
            <a:gdLst/>
            <a:ahLst/>
            <a:cxnLst/>
            <a:rect l="l" t="t" r="r" b="b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7" name="Google Shape;207;p3"/>
          <p:cNvSpPr/>
          <p:nvPr/>
        </p:nvSpPr>
        <p:spPr>
          <a:xfrm>
            <a:off x="8052572" y="4825260"/>
            <a:ext cx="589992" cy="414129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8" name="Google Shape;208;p3"/>
          <p:cNvSpPr/>
          <p:nvPr/>
        </p:nvSpPr>
        <p:spPr>
          <a:xfrm>
            <a:off x="8052577" y="4029277"/>
            <a:ext cx="388118" cy="408938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9" name="Google Shape;209;p3"/>
          <p:cNvSpPr/>
          <p:nvPr/>
        </p:nvSpPr>
        <p:spPr>
          <a:xfrm>
            <a:off x="6984573" y="4950383"/>
            <a:ext cx="297606" cy="211234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0" name="Google Shape;210;p3"/>
          <p:cNvSpPr/>
          <p:nvPr/>
        </p:nvSpPr>
        <p:spPr>
          <a:xfrm>
            <a:off x="8749725" y="4950125"/>
            <a:ext cx="288245" cy="184202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1" name="Google Shape;211;p3"/>
          <p:cNvSpPr/>
          <p:nvPr/>
        </p:nvSpPr>
        <p:spPr>
          <a:xfrm>
            <a:off x="6160715" y="4780234"/>
            <a:ext cx="323616" cy="321546"/>
          </a:xfrm>
          <a:custGeom>
            <a:avLst/>
            <a:gdLst/>
            <a:ahLst/>
            <a:cxnLst/>
            <a:rect l="l" t="t" r="r" b="b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2" name="Google Shape;212;p3"/>
          <p:cNvSpPr/>
          <p:nvPr/>
        </p:nvSpPr>
        <p:spPr>
          <a:xfrm>
            <a:off x="8522444" y="4000279"/>
            <a:ext cx="306966" cy="38502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3" name="Google Shape;213;p3"/>
          <p:cNvSpPr/>
          <p:nvPr/>
        </p:nvSpPr>
        <p:spPr>
          <a:xfrm>
            <a:off x="4892224" y="4552927"/>
            <a:ext cx="416228" cy="409988"/>
          </a:xfrm>
          <a:custGeom>
            <a:avLst/>
            <a:gdLst/>
            <a:ahLst/>
            <a:cxnLst/>
            <a:rect l="l" t="t" r="r" b="b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4" name="Google Shape;214;p3"/>
          <p:cNvSpPr/>
          <p:nvPr/>
        </p:nvSpPr>
        <p:spPr>
          <a:xfrm>
            <a:off x="8829403" y="4583868"/>
            <a:ext cx="391238" cy="289295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5" name="Google Shape;215;p3"/>
          <p:cNvSpPr/>
          <p:nvPr/>
        </p:nvSpPr>
        <p:spPr>
          <a:xfrm>
            <a:off x="4489179" y="4206693"/>
            <a:ext cx="180033" cy="373539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6" name="Google Shape;216;p3"/>
          <p:cNvSpPr/>
          <p:nvPr/>
        </p:nvSpPr>
        <p:spPr>
          <a:xfrm rot="1920548">
            <a:off x="7236726" y="4658174"/>
            <a:ext cx="501522" cy="425557"/>
          </a:xfrm>
          <a:custGeom>
            <a:avLst/>
            <a:gdLst/>
            <a:ahLst/>
            <a:cxnLst/>
            <a:rect l="l" t="t" r="r" b="b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7" name="Google Shape;217;p3"/>
          <p:cNvSpPr/>
          <p:nvPr/>
        </p:nvSpPr>
        <p:spPr>
          <a:xfrm>
            <a:off x="8263292" y="4517805"/>
            <a:ext cx="479681" cy="339217"/>
          </a:xfrm>
          <a:custGeom>
            <a:avLst/>
            <a:gdLst/>
            <a:ahLst/>
            <a:cxnLst/>
            <a:rect l="l" t="t" r="r" b="b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8" name="Google Shape;218;p3"/>
          <p:cNvSpPr/>
          <p:nvPr/>
        </p:nvSpPr>
        <p:spPr>
          <a:xfrm rot="-5400000">
            <a:off x="7684355" y="3982230"/>
            <a:ext cx="279906" cy="357966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9" name="Google Shape;219;p3"/>
          <p:cNvSpPr/>
          <p:nvPr/>
        </p:nvSpPr>
        <p:spPr>
          <a:xfrm>
            <a:off x="7659648" y="4370196"/>
            <a:ext cx="377708" cy="426638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0" name="Google Shape;220;p3"/>
          <p:cNvSpPr/>
          <p:nvPr/>
        </p:nvSpPr>
        <p:spPr>
          <a:xfrm>
            <a:off x="5059563" y="4957957"/>
            <a:ext cx="386048" cy="258065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1" name="Google Shape;221;p3"/>
          <p:cNvSpPr/>
          <p:nvPr/>
        </p:nvSpPr>
        <p:spPr>
          <a:xfrm>
            <a:off x="7782420" y="4885132"/>
            <a:ext cx="174842" cy="187322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2" name="Google Shape;222;p3"/>
          <p:cNvSpPr/>
          <p:nvPr/>
        </p:nvSpPr>
        <p:spPr>
          <a:xfrm>
            <a:off x="1482765" y="4209515"/>
            <a:ext cx="210213" cy="458889"/>
          </a:xfrm>
          <a:custGeom>
            <a:avLst/>
            <a:gdLst/>
            <a:ahLst/>
            <a:cxnLst/>
            <a:rect l="l" t="t" r="r" b="b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3" name="Google Shape;223;p3"/>
          <p:cNvSpPr/>
          <p:nvPr/>
        </p:nvSpPr>
        <p:spPr>
          <a:xfrm>
            <a:off x="945960" y="4042836"/>
            <a:ext cx="414157" cy="507762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4" name="Google Shape;224;p3"/>
          <p:cNvSpPr/>
          <p:nvPr/>
        </p:nvSpPr>
        <p:spPr>
          <a:xfrm>
            <a:off x="2263010" y="4132028"/>
            <a:ext cx="456818" cy="425588"/>
          </a:xfrm>
          <a:custGeom>
            <a:avLst/>
            <a:gdLst/>
            <a:ahLst/>
            <a:cxnLst/>
            <a:rect l="l" t="t" r="r" b="b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5" name="Google Shape;225;p3"/>
          <p:cNvSpPr/>
          <p:nvPr/>
        </p:nvSpPr>
        <p:spPr>
          <a:xfrm>
            <a:off x="1780917" y="4041241"/>
            <a:ext cx="372518" cy="384998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6" name="Google Shape;226;p3"/>
          <p:cNvSpPr/>
          <p:nvPr/>
        </p:nvSpPr>
        <p:spPr>
          <a:xfrm>
            <a:off x="1706532" y="4533962"/>
            <a:ext cx="521292" cy="538992"/>
          </a:xfrm>
          <a:custGeom>
            <a:avLst/>
            <a:gdLst/>
            <a:ahLst/>
            <a:cxnLst/>
            <a:rect l="l" t="t" r="r" b="b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7" name="Google Shape;227;p3"/>
          <p:cNvSpPr/>
          <p:nvPr/>
        </p:nvSpPr>
        <p:spPr>
          <a:xfrm>
            <a:off x="700454" y="4557600"/>
            <a:ext cx="504670" cy="400627"/>
          </a:xfrm>
          <a:custGeom>
            <a:avLst/>
            <a:gdLst/>
            <a:ahLst/>
            <a:cxnLst/>
            <a:rect l="l" t="t" r="r" b="b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8" name="Google Shape;228;p3"/>
          <p:cNvSpPr/>
          <p:nvPr/>
        </p:nvSpPr>
        <p:spPr>
          <a:xfrm>
            <a:off x="400967" y="4075599"/>
            <a:ext cx="470320" cy="442210"/>
          </a:xfrm>
          <a:custGeom>
            <a:avLst/>
            <a:gdLst/>
            <a:ahLst/>
            <a:cxnLst/>
            <a:rect l="l" t="t" r="r" b="b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9" name="Google Shape;229;p3"/>
          <p:cNvSpPr/>
          <p:nvPr/>
        </p:nvSpPr>
        <p:spPr>
          <a:xfrm>
            <a:off x="-35016" y="4075593"/>
            <a:ext cx="339602" cy="400617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0" name="Google Shape;230;p3"/>
          <p:cNvSpPr/>
          <p:nvPr/>
        </p:nvSpPr>
        <p:spPr>
          <a:xfrm>
            <a:off x="721258" y="4998019"/>
            <a:ext cx="463059" cy="177962"/>
          </a:xfrm>
          <a:custGeom>
            <a:avLst/>
            <a:gdLst/>
            <a:ahLst/>
            <a:cxnLst/>
            <a:rect l="l" t="t" r="r" b="b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1" name="Google Shape;231;p3"/>
          <p:cNvSpPr/>
          <p:nvPr/>
        </p:nvSpPr>
        <p:spPr>
          <a:xfrm>
            <a:off x="3251972" y="4825260"/>
            <a:ext cx="589992" cy="414129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2" name="Google Shape;232;p3"/>
          <p:cNvSpPr/>
          <p:nvPr/>
        </p:nvSpPr>
        <p:spPr>
          <a:xfrm>
            <a:off x="3251978" y="4029277"/>
            <a:ext cx="388118" cy="408938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3" name="Google Shape;233;p3"/>
          <p:cNvSpPr/>
          <p:nvPr/>
        </p:nvSpPr>
        <p:spPr>
          <a:xfrm>
            <a:off x="2183974" y="4950383"/>
            <a:ext cx="297606" cy="211234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4" name="Google Shape;234;p3"/>
          <p:cNvSpPr/>
          <p:nvPr/>
        </p:nvSpPr>
        <p:spPr>
          <a:xfrm>
            <a:off x="3949125" y="4950125"/>
            <a:ext cx="288245" cy="184202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5" name="Google Shape;235;p3"/>
          <p:cNvSpPr/>
          <p:nvPr/>
        </p:nvSpPr>
        <p:spPr>
          <a:xfrm>
            <a:off x="1360115" y="4780234"/>
            <a:ext cx="323616" cy="321546"/>
          </a:xfrm>
          <a:custGeom>
            <a:avLst/>
            <a:gdLst/>
            <a:ahLst/>
            <a:cxnLst/>
            <a:rect l="l" t="t" r="r" b="b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6" name="Google Shape;236;p3"/>
          <p:cNvSpPr/>
          <p:nvPr/>
        </p:nvSpPr>
        <p:spPr>
          <a:xfrm>
            <a:off x="3721844" y="4000279"/>
            <a:ext cx="306966" cy="38502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7" name="Google Shape;237;p3"/>
          <p:cNvSpPr/>
          <p:nvPr/>
        </p:nvSpPr>
        <p:spPr>
          <a:xfrm>
            <a:off x="91624" y="4552927"/>
            <a:ext cx="416228" cy="409988"/>
          </a:xfrm>
          <a:custGeom>
            <a:avLst/>
            <a:gdLst/>
            <a:ahLst/>
            <a:cxnLst/>
            <a:rect l="l" t="t" r="r" b="b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8" name="Google Shape;238;p3"/>
          <p:cNvSpPr/>
          <p:nvPr/>
        </p:nvSpPr>
        <p:spPr>
          <a:xfrm>
            <a:off x="4028803" y="4583868"/>
            <a:ext cx="391238" cy="289295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9" name="Google Shape;239;p3"/>
          <p:cNvSpPr/>
          <p:nvPr/>
        </p:nvSpPr>
        <p:spPr>
          <a:xfrm>
            <a:off x="2704" y="4900231"/>
            <a:ext cx="180033" cy="373539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0" name="Google Shape;240;p3"/>
          <p:cNvSpPr/>
          <p:nvPr/>
        </p:nvSpPr>
        <p:spPr>
          <a:xfrm rot="1920548">
            <a:off x="2436125" y="4658174"/>
            <a:ext cx="501522" cy="425557"/>
          </a:xfrm>
          <a:custGeom>
            <a:avLst/>
            <a:gdLst/>
            <a:ahLst/>
            <a:cxnLst/>
            <a:rect l="l" t="t" r="r" b="b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1" name="Google Shape;241;p3"/>
          <p:cNvSpPr/>
          <p:nvPr/>
        </p:nvSpPr>
        <p:spPr>
          <a:xfrm>
            <a:off x="3462692" y="4517805"/>
            <a:ext cx="479681" cy="339217"/>
          </a:xfrm>
          <a:custGeom>
            <a:avLst/>
            <a:gdLst/>
            <a:ahLst/>
            <a:cxnLst/>
            <a:rect l="l" t="t" r="r" b="b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2" name="Google Shape;242;p3"/>
          <p:cNvSpPr/>
          <p:nvPr/>
        </p:nvSpPr>
        <p:spPr>
          <a:xfrm rot="-5400000">
            <a:off x="2883755" y="3982230"/>
            <a:ext cx="279906" cy="357966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3" name="Google Shape;243;p3"/>
          <p:cNvSpPr/>
          <p:nvPr/>
        </p:nvSpPr>
        <p:spPr>
          <a:xfrm>
            <a:off x="2859048" y="4370196"/>
            <a:ext cx="377708" cy="426638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4" name="Google Shape;244;p3"/>
          <p:cNvSpPr/>
          <p:nvPr/>
        </p:nvSpPr>
        <p:spPr>
          <a:xfrm>
            <a:off x="258963" y="4957957"/>
            <a:ext cx="386048" cy="258065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5" name="Google Shape;245;p3"/>
          <p:cNvSpPr/>
          <p:nvPr/>
        </p:nvSpPr>
        <p:spPr>
          <a:xfrm>
            <a:off x="2981820" y="4885132"/>
            <a:ext cx="174842" cy="187322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8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grpSp>
        <p:nvGrpSpPr>
          <p:cNvPr id="400" name="Google Shape;400;p8"/>
          <p:cNvGrpSpPr/>
          <p:nvPr/>
        </p:nvGrpSpPr>
        <p:grpSpPr>
          <a:xfrm>
            <a:off x="7442902" y="-91154"/>
            <a:ext cx="1796289" cy="5330574"/>
            <a:chOff x="6023725" y="842300"/>
            <a:chExt cx="1358150" cy="4030375"/>
          </a:xfrm>
        </p:grpSpPr>
        <p:sp>
          <p:nvSpPr>
            <p:cNvPr id="401" name="Google Shape;401;p8"/>
            <p:cNvSpPr/>
            <p:nvPr/>
          </p:nvSpPr>
          <p:spPr>
            <a:xfrm>
              <a:off x="6371275" y="842300"/>
              <a:ext cx="397100" cy="492450"/>
            </a:xfrm>
            <a:custGeom>
              <a:avLst/>
              <a:gdLst/>
              <a:ahLst/>
              <a:cxnLst/>
              <a:rect l="l" t="t" r="r" b="b"/>
              <a:pathLst>
                <a:path w="15884" h="19698" extrusionOk="0">
                  <a:moveTo>
                    <a:pt x="9355" y="4108"/>
                  </a:moveTo>
                  <a:lnTo>
                    <a:pt x="9465" y="4145"/>
                  </a:lnTo>
                  <a:lnTo>
                    <a:pt x="9538" y="4182"/>
                  </a:lnTo>
                  <a:lnTo>
                    <a:pt x="9648" y="4328"/>
                  </a:lnTo>
                  <a:lnTo>
                    <a:pt x="9721" y="4549"/>
                  </a:lnTo>
                  <a:lnTo>
                    <a:pt x="9721" y="4769"/>
                  </a:lnTo>
                  <a:lnTo>
                    <a:pt x="9721" y="4842"/>
                  </a:lnTo>
                  <a:lnTo>
                    <a:pt x="9685" y="4879"/>
                  </a:lnTo>
                  <a:lnTo>
                    <a:pt x="9575" y="4952"/>
                  </a:lnTo>
                  <a:lnTo>
                    <a:pt x="9391" y="4952"/>
                  </a:lnTo>
                  <a:lnTo>
                    <a:pt x="9355" y="4915"/>
                  </a:lnTo>
                  <a:lnTo>
                    <a:pt x="9281" y="4842"/>
                  </a:lnTo>
                  <a:lnTo>
                    <a:pt x="9208" y="4695"/>
                  </a:lnTo>
                  <a:lnTo>
                    <a:pt x="9171" y="4549"/>
                  </a:lnTo>
                  <a:lnTo>
                    <a:pt x="9171" y="4438"/>
                  </a:lnTo>
                  <a:lnTo>
                    <a:pt x="9171" y="4328"/>
                  </a:lnTo>
                  <a:lnTo>
                    <a:pt x="9245" y="4108"/>
                  </a:lnTo>
                  <a:close/>
                  <a:moveTo>
                    <a:pt x="9355" y="3705"/>
                  </a:moveTo>
                  <a:lnTo>
                    <a:pt x="9245" y="3742"/>
                  </a:lnTo>
                  <a:lnTo>
                    <a:pt x="9135" y="3778"/>
                  </a:lnTo>
                  <a:lnTo>
                    <a:pt x="9025" y="3852"/>
                  </a:lnTo>
                  <a:lnTo>
                    <a:pt x="8988" y="3925"/>
                  </a:lnTo>
                  <a:lnTo>
                    <a:pt x="8914" y="3998"/>
                  </a:lnTo>
                  <a:lnTo>
                    <a:pt x="8841" y="4218"/>
                  </a:lnTo>
                  <a:lnTo>
                    <a:pt x="8804" y="4475"/>
                  </a:lnTo>
                  <a:lnTo>
                    <a:pt x="8804" y="4659"/>
                  </a:lnTo>
                  <a:lnTo>
                    <a:pt x="8841" y="4805"/>
                  </a:lnTo>
                  <a:lnTo>
                    <a:pt x="8878" y="4952"/>
                  </a:lnTo>
                  <a:lnTo>
                    <a:pt x="8988" y="5099"/>
                  </a:lnTo>
                  <a:lnTo>
                    <a:pt x="9098" y="5209"/>
                  </a:lnTo>
                  <a:lnTo>
                    <a:pt x="9245" y="5282"/>
                  </a:lnTo>
                  <a:lnTo>
                    <a:pt x="9391" y="5355"/>
                  </a:lnTo>
                  <a:lnTo>
                    <a:pt x="9538" y="5355"/>
                  </a:lnTo>
                  <a:lnTo>
                    <a:pt x="9721" y="5319"/>
                  </a:lnTo>
                  <a:lnTo>
                    <a:pt x="9868" y="5245"/>
                  </a:lnTo>
                  <a:lnTo>
                    <a:pt x="10015" y="5135"/>
                  </a:lnTo>
                  <a:lnTo>
                    <a:pt x="10088" y="4989"/>
                  </a:lnTo>
                  <a:lnTo>
                    <a:pt x="10125" y="4805"/>
                  </a:lnTo>
                  <a:lnTo>
                    <a:pt x="10125" y="4659"/>
                  </a:lnTo>
                  <a:lnTo>
                    <a:pt x="10088" y="4475"/>
                  </a:lnTo>
                  <a:lnTo>
                    <a:pt x="10052" y="4292"/>
                  </a:lnTo>
                  <a:lnTo>
                    <a:pt x="9978" y="4145"/>
                  </a:lnTo>
                  <a:lnTo>
                    <a:pt x="9905" y="3998"/>
                  </a:lnTo>
                  <a:lnTo>
                    <a:pt x="9795" y="3888"/>
                  </a:lnTo>
                  <a:lnTo>
                    <a:pt x="9648" y="3778"/>
                  </a:lnTo>
                  <a:lnTo>
                    <a:pt x="9501" y="3742"/>
                  </a:lnTo>
                  <a:lnTo>
                    <a:pt x="9355" y="3705"/>
                  </a:lnTo>
                  <a:close/>
                  <a:moveTo>
                    <a:pt x="11262" y="6676"/>
                  </a:moveTo>
                  <a:lnTo>
                    <a:pt x="11262" y="6786"/>
                  </a:lnTo>
                  <a:lnTo>
                    <a:pt x="11225" y="6859"/>
                  </a:lnTo>
                  <a:lnTo>
                    <a:pt x="11152" y="6933"/>
                  </a:lnTo>
                  <a:lnTo>
                    <a:pt x="11042" y="7006"/>
                  </a:lnTo>
                  <a:lnTo>
                    <a:pt x="10785" y="7116"/>
                  </a:lnTo>
                  <a:lnTo>
                    <a:pt x="10602" y="7190"/>
                  </a:lnTo>
                  <a:lnTo>
                    <a:pt x="9795" y="7556"/>
                  </a:lnTo>
                  <a:lnTo>
                    <a:pt x="9721" y="7263"/>
                  </a:lnTo>
                  <a:lnTo>
                    <a:pt x="10639" y="6823"/>
                  </a:lnTo>
                  <a:lnTo>
                    <a:pt x="11079" y="6676"/>
                  </a:lnTo>
                  <a:close/>
                  <a:moveTo>
                    <a:pt x="11115" y="6273"/>
                  </a:moveTo>
                  <a:lnTo>
                    <a:pt x="10859" y="6346"/>
                  </a:lnTo>
                  <a:lnTo>
                    <a:pt x="10052" y="6639"/>
                  </a:lnTo>
                  <a:lnTo>
                    <a:pt x="9648" y="6823"/>
                  </a:lnTo>
                  <a:lnTo>
                    <a:pt x="9281" y="7006"/>
                  </a:lnTo>
                  <a:lnTo>
                    <a:pt x="9208" y="7080"/>
                  </a:lnTo>
                  <a:lnTo>
                    <a:pt x="9208" y="7116"/>
                  </a:lnTo>
                  <a:lnTo>
                    <a:pt x="9208" y="7190"/>
                  </a:lnTo>
                  <a:lnTo>
                    <a:pt x="9208" y="7263"/>
                  </a:lnTo>
                  <a:lnTo>
                    <a:pt x="9318" y="7336"/>
                  </a:lnTo>
                  <a:lnTo>
                    <a:pt x="9465" y="7336"/>
                  </a:lnTo>
                  <a:lnTo>
                    <a:pt x="9465" y="7593"/>
                  </a:lnTo>
                  <a:lnTo>
                    <a:pt x="9538" y="7813"/>
                  </a:lnTo>
                  <a:lnTo>
                    <a:pt x="9575" y="7887"/>
                  </a:lnTo>
                  <a:lnTo>
                    <a:pt x="9648" y="7923"/>
                  </a:lnTo>
                  <a:lnTo>
                    <a:pt x="9758" y="7923"/>
                  </a:lnTo>
                  <a:lnTo>
                    <a:pt x="10492" y="7630"/>
                  </a:lnTo>
                  <a:lnTo>
                    <a:pt x="10859" y="7483"/>
                  </a:lnTo>
                  <a:lnTo>
                    <a:pt x="11225" y="7336"/>
                  </a:lnTo>
                  <a:lnTo>
                    <a:pt x="11409" y="7190"/>
                  </a:lnTo>
                  <a:lnTo>
                    <a:pt x="11556" y="7006"/>
                  </a:lnTo>
                  <a:lnTo>
                    <a:pt x="11629" y="6896"/>
                  </a:lnTo>
                  <a:lnTo>
                    <a:pt x="11629" y="6786"/>
                  </a:lnTo>
                  <a:lnTo>
                    <a:pt x="11629" y="6676"/>
                  </a:lnTo>
                  <a:lnTo>
                    <a:pt x="11592" y="6566"/>
                  </a:lnTo>
                  <a:lnTo>
                    <a:pt x="11556" y="6419"/>
                  </a:lnTo>
                  <a:lnTo>
                    <a:pt x="11482" y="6346"/>
                  </a:lnTo>
                  <a:lnTo>
                    <a:pt x="11372" y="6273"/>
                  </a:lnTo>
                  <a:close/>
                  <a:moveTo>
                    <a:pt x="10198" y="2861"/>
                  </a:moveTo>
                  <a:lnTo>
                    <a:pt x="10235" y="3228"/>
                  </a:lnTo>
                  <a:lnTo>
                    <a:pt x="10345" y="3595"/>
                  </a:lnTo>
                  <a:lnTo>
                    <a:pt x="10565" y="4292"/>
                  </a:lnTo>
                  <a:lnTo>
                    <a:pt x="10822" y="5062"/>
                  </a:lnTo>
                  <a:lnTo>
                    <a:pt x="10895" y="5282"/>
                  </a:lnTo>
                  <a:lnTo>
                    <a:pt x="9025" y="6052"/>
                  </a:lnTo>
                  <a:lnTo>
                    <a:pt x="7154" y="6786"/>
                  </a:lnTo>
                  <a:lnTo>
                    <a:pt x="5173" y="7593"/>
                  </a:lnTo>
                  <a:lnTo>
                    <a:pt x="4146" y="7997"/>
                  </a:lnTo>
                  <a:lnTo>
                    <a:pt x="3816" y="8143"/>
                  </a:lnTo>
                  <a:lnTo>
                    <a:pt x="3486" y="8290"/>
                  </a:lnTo>
                  <a:lnTo>
                    <a:pt x="3266" y="7887"/>
                  </a:lnTo>
                  <a:lnTo>
                    <a:pt x="3045" y="7446"/>
                  </a:lnTo>
                  <a:lnTo>
                    <a:pt x="2679" y="6566"/>
                  </a:lnTo>
                  <a:lnTo>
                    <a:pt x="2532" y="6162"/>
                  </a:lnTo>
                  <a:lnTo>
                    <a:pt x="2385" y="5869"/>
                  </a:lnTo>
                  <a:lnTo>
                    <a:pt x="2238" y="5612"/>
                  </a:lnTo>
                  <a:lnTo>
                    <a:pt x="2715" y="5539"/>
                  </a:lnTo>
                  <a:lnTo>
                    <a:pt x="3192" y="5429"/>
                  </a:lnTo>
                  <a:lnTo>
                    <a:pt x="3669" y="5282"/>
                  </a:lnTo>
                  <a:lnTo>
                    <a:pt x="4146" y="5099"/>
                  </a:lnTo>
                  <a:lnTo>
                    <a:pt x="5210" y="4659"/>
                  </a:lnTo>
                  <a:lnTo>
                    <a:pt x="6273" y="4218"/>
                  </a:lnTo>
                  <a:lnTo>
                    <a:pt x="6824" y="4035"/>
                  </a:lnTo>
                  <a:lnTo>
                    <a:pt x="7374" y="3852"/>
                  </a:lnTo>
                  <a:lnTo>
                    <a:pt x="8474" y="3558"/>
                  </a:lnTo>
                  <a:lnTo>
                    <a:pt x="9025" y="3411"/>
                  </a:lnTo>
                  <a:lnTo>
                    <a:pt x="9538" y="3191"/>
                  </a:lnTo>
                  <a:lnTo>
                    <a:pt x="9868" y="3081"/>
                  </a:lnTo>
                  <a:lnTo>
                    <a:pt x="10015" y="2971"/>
                  </a:lnTo>
                  <a:lnTo>
                    <a:pt x="10198" y="2861"/>
                  </a:lnTo>
                  <a:close/>
                  <a:moveTo>
                    <a:pt x="8658" y="7740"/>
                  </a:moveTo>
                  <a:lnTo>
                    <a:pt x="8694" y="7923"/>
                  </a:lnTo>
                  <a:lnTo>
                    <a:pt x="8071" y="8253"/>
                  </a:lnTo>
                  <a:lnTo>
                    <a:pt x="7704" y="8437"/>
                  </a:lnTo>
                  <a:lnTo>
                    <a:pt x="7594" y="8437"/>
                  </a:lnTo>
                  <a:lnTo>
                    <a:pt x="7557" y="8363"/>
                  </a:lnTo>
                  <a:lnTo>
                    <a:pt x="7557" y="8180"/>
                  </a:lnTo>
                  <a:lnTo>
                    <a:pt x="8658" y="7740"/>
                  </a:lnTo>
                  <a:close/>
                  <a:moveTo>
                    <a:pt x="10198" y="2384"/>
                  </a:moveTo>
                  <a:lnTo>
                    <a:pt x="9978" y="2458"/>
                  </a:lnTo>
                  <a:lnTo>
                    <a:pt x="9795" y="2568"/>
                  </a:lnTo>
                  <a:lnTo>
                    <a:pt x="9391" y="2788"/>
                  </a:lnTo>
                  <a:lnTo>
                    <a:pt x="8841" y="2971"/>
                  </a:lnTo>
                  <a:lnTo>
                    <a:pt x="8328" y="3155"/>
                  </a:lnTo>
                  <a:lnTo>
                    <a:pt x="7264" y="3411"/>
                  </a:lnTo>
                  <a:lnTo>
                    <a:pt x="6750" y="3558"/>
                  </a:lnTo>
                  <a:lnTo>
                    <a:pt x="6237" y="3742"/>
                  </a:lnTo>
                  <a:lnTo>
                    <a:pt x="5210" y="4145"/>
                  </a:lnTo>
                  <a:lnTo>
                    <a:pt x="4219" y="4585"/>
                  </a:lnTo>
                  <a:lnTo>
                    <a:pt x="3669" y="4805"/>
                  </a:lnTo>
                  <a:lnTo>
                    <a:pt x="3119" y="4989"/>
                  </a:lnTo>
                  <a:lnTo>
                    <a:pt x="2018" y="5319"/>
                  </a:lnTo>
                  <a:lnTo>
                    <a:pt x="1945" y="5355"/>
                  </a:lnTo>
                  <a:lnTo>
                    <a:pt x="1908" y="5392"/>
                  </a:lnTo>
                  <a:lnTo>
                    <a:pt x="1908" y="5466"/>
                  </a:lnTo>
                  <a:lnTo>
                    <a:pt x="1945" y="5539"/>
                  </a:lnTo>
                  <a:lnTo>
                    <a:pt x="1982" y="5576"/>
                  </a:lnTo>
                  <a:lnTo>
                    <a:pt x="1945" y="5686"/>
                  </a:lnTo>
                  <a:lnTo>
                    <a:pt x="1945" y="5759"/>
                  </a:lnTo>
                  <a:lnTo>
                    <a:pt x="2018" y="5979"/>
                  </a:lnTo>
                  <a:lnTo>
                    <a:pt x="2165" y="6456"/>
                  </a:lnTo>
                  <a:lnTo>
                    <a:pt x="2385" y="6933"/>
                  </a:lnTo>
                  <a:lnTo>
                    <a:pt x="2752" y="7850"/>
                  </a:lnTo>
                  <a:lnTo>
                    <a:pt x="2972" y="8290"/>
                  </a:lnTo>
                  <a:lnTo>
                    <a:pt x="3192" y="8694"/>
                  </a:lnTo>
                  <a:lnTo>
                    <a:pt x="3266" y="8767"/>
                  </a:lnTo>
                  <a:lnTo>
                    <a:pt x="3302" y="8804"/>
                  </a:lnTo>
                  <a:lnTo>
                    <a:pt x="3412" y="8804"/>
                  </a:lnTo>
                  <a:lnTo>
                    <a:pt x="3522" y="8730"/>
                  </a:lnTo>
                  <a:lnTo>
                    <a:pt x="3596" y="8620"/>
                  </a:lnTo>
                  <a:lnTo>
                    <a:pt x="3999" y="8510"/>
                  </a:lnTo>
                  <a:lnTo>
                    <a:pt x="4403" y="8363"/>
                  </a:lnTo>
                  <a:lnTo>
                    <a:pt x="5173" y="8033"/>
                  </a:lnTo>
                  <a:lnTo>
                    <a:pt x="7300" y="7190"/>
                  </a:lnTo>
                  <a:lnTo>
                    <a:pt x="9281" y="6419"/>
                  </a:lnTo>
                  <a:lnTo>
                    <a:pt x="10235" y="6052"/>
                  </a:lnTo>
                  <a:lnTo>
                    <a:pt x="10712" y="5832"/>
                  </a:lnTo>
                  <a:lnTo>
                    <a:pt x="11152" y="5612"/>
                  </a:lnTo>
                  <a:lnTo>
                    <a:pt x="11262" y="5612"/>
                  </a:lnTo>
                  <a:lnTo>
                    <a:pt x="11335" y="5539"/>
                  </a:lnTo>
                  <a:lnTo>
                    <a:pt x="11372" y="5392"/>
                  </a:lnTo>
                  <a:lnTo>
                    <a:pt x="11372" y="5282"/>
                  </a:lnTo>
                  <a:lnTo>
                    <a:pt x="11299" y="5025"/>
                  </a:lnTo>
                  <a:lnTo>
                    <a:pt x="11042" y="4255"/>
                  </a:lnTo>
                  <a:lnTo>
                    <a:pt x="10785" y="3485"/>
                  </a:lnTo>
                  <a:lnTo>
                    <a:pt x="10639" y="3118"/>
                  </a:lnTo>
                  <a:lnTo>
                    <a:pt x="10455" y="2751"/>
                  </a:lnTo>
                  <a:lnTo>
                    <a:pt x="10418" y="2714"/>
                  </a:lnTo>
                  <a:lnTo>
                    <a:pt x="10345" y="2678"/>
                  </a:lnTo>
                  <a:lnTo>
                    <a:pt x="10382" y="2568"/>
                  </a:lnTo>
                  <a:lnTo>
                    <a:pt x="10382" y="2494"/>
                  </a:lnTo>
                  <a:lnTo>
                    <a:pt x="10308" y="2421"/>
                  </a:lnTo>
                  <a:lnTo>
                    <a:pt x="10198" y="2384"/>
                  </a:lnTo>
                  <a:close/>
                  <a:moveTo>
                    <a:pt x="8694" y="7263"/>
                  </a:moveTo>
                  <a:lnTo>
                    <a:pt x="7337" y="7813"/>
                  </a:lnTo>
                  <a:lnTo>
                    <a:pt x="7264" y="7850"/>
                  </a:lnTo>
                  <a:lnTo>
                    <a:pt x="7227" y="7923"/>
                  </a:lnTo>
                  <a:lnTo>
                    <a:pt x="7190" y="7997"/>
                  </a:lnTo>
                  <a:lnTo>
                    <a:pt x="7227" y="8070"/>
                  </a:lnTo>
                  <a:lnTo>
                    <a:pt x="7190" y="8143"/>
                  </a:lnTo>
                  <a:lnTo>
                    <a:pt x="7154" y="8363"/>
                  </a:lnTo>
                  <a:lnTo>
                    <a:pt x="7190" y="8620"/>
                  </a:lnTo>
                  <a:lnTo>
                    <a:pt x="7227" y="8730"/>
                  </a:lnTo>
                  <a:lnTo>
                    <a:pt x="7300" y="8840"/>
                  </a:lnTo>
                  <a:lnTo>
                    <a:pt x="7411" y="8877"/>
                  </a:lnTo>
                  <a:lnTo>
                    <a:pt x="7557" y="8877"/>
                  </a:lnTo>
                  <a:lnTo>
                    <a:pt x="7704" y="8840"/>
                  </a:lnTo>
                  <a:lnTo>
                    <a:pt x="7887" y="8804"/>
                  </a:lnTo>
                  <a:lnTo>
                    <a:pt x="8218" y="8620"/>
                  </a:lnTo>
                  <a:lnTo>
                    <a:pt x="9061" y="8217"/>
                  </a:lnTo>
                  <a:lnTo>
                    <a:pt x="9098" y="8180"/>
                  </a:lnTo>
                  <a:lnTo>
                    <a:pt x="9171" y="8107"/>
                  </a:lnTo>
                  <a:lnTo>
                    <a:pt x="9171" y="8033"/>
                  </a:lnTo>
                  <a:lnTo>
                    <a:pt x="9171" y="7960"/>
                  </a:lnTo>
                  <a:lnTo>
                    <a:pt x="8951" y="7410"/>
                  </a:lnTo>
                  <a:lnTo>
                    <a:pt x="8914" y="7336"/>
                  </a:lnTo>
                  <a:lnTo>
                    <a:pt x="8841" y="7300"/>
                  </a:lnTo>
                  <a:lnTo>
                    <a:pt x="8768" y="7263"/>
                  </a:lnTo>
                  <a:close/>
                  <a:moveTo>
                    <a:pt x="11702" y="8327"/>
                  </a:moveTo>
                  <a:lnTo>
                    <a:pt x="11886" y="8694"/>
                  </a:lnTo>
                  <a:lnTo>
                    <a:pt x="12106" y="9060"/>
                  </a:lnTo>
                  <a:lnTo>
                    <a:pt x="11702" y="9244"/>
                  </a:lnTo>
                  <a:lnTo>
                    <a:pt x="11335" y="9390"/>
                  </a:lnTo>
                  <a:lnTo>
                    <a:pt x="10932" y="9500"/>
                  </a:lnTo>
                  <a:lnTo>
                    <a:pt x="10528" y="9611"/>
                  </a:lnTo>
                  <a:lnTo>
                    <a:pt x="10382" y="9244"/>
                  </a:lnTo>
                  <a:lnTo>
                    <a:pt x="10198" y="8877"/>
                  </a:lnTo>
                  <a:lnTo>
                    <a:pt x="10162" y="8840"/>
                  </a:lnTo>
                  <a:lnTo>
                    <a:pt x="10565" y="8730"/>
                  </a:lnTo>
                  <a:lnTo>
                    <a:pt x="10932" y="8620"/>
                  </a:lnTo>
                  <a:lnTo>
                    <a:pt x="11702" y="8327"/>
                  </a:lnTo>
                  <a:close/>
                  <a:moveTo>
                    <a:pt x="11776" y="7887"/>
                  </a:moveTo>
                  <a:lnTo>
                    <a:pt x="11299" y="8070"/>
                  </a:lnTo>
                  <a:lnTo>
                    <a:pt x="10822" y="8217"/>
                  </a:lnTo>
                  <a:lnTo>
                    <a:pt x="9868" y="8510"/>
                  </a:lnTo>
                  <a:lnTo>
                    <a:pt x="9832" y="8510"/>
                  </a:lnTo>
                  <a:lnTo>
                    <a:pt x="9795" y="8583"/>
                  </a:lnTo>
                  <a:lnTo>
                    <a:pt x="9758" y="8694"/>
                  </a:lnTo>
                  <a:lnTo>
                    <a:pt x="9832" y="8804"/>
                  </a:lnTo>
                  <a:lnTo>
                    <a:pt x="9868" y="8840"/>
                  </a:lnTo>
                  <a:lnTo>
                    <a:pt x="9942" y="8877"/>
                  </a:lnTo>
                  <a:lnTo>
                    <a:pt x="9905" y="8950"/>
                  </a:lnTo>
                  <a:lnTo>
                    <a:pt x="9905" y="9024"/>
                  </a:lnTo>
                  <a:lnTo>
                    <a:pt x="10088" y="9427"/>
                  </a:lnTo>
                  <a:lnTo>
                    <a:pt x="10198" y="9867"/>
                  </a:lnTo>
                  <a:lnTo>
                    <a:pt x="10235" y="9941"/>
                  </a:lnTo>
                  <a:lnTo>
                    <a:pt x="10272" y="9977"/>
                  </a:lnTo>
                  <a:lnTo>
                    <a:pt x="10308" y="10014"/>
                  </a:lnTo>
                  <a:lnTo>
                    <a:pt x="10382" y="10051"/>
                  </a:lnTo>
                  <a:lnTo>
                    <a:pt x="10932" y="9904"/>
                  </a:lnTo>
                  <a:lnTo>
                    <a:pt x="11446" y="9757"/>
                  </a:lnTo>
                  <a:lnTo>
                    <a:pt x="11959" y="9574"/>
                  </a:lnTo>
                  <a:lnTo>
                    <a:pt x="12436" y="9317"/>
                  </a:lnTo>
                  <a:lnTo>
                    <a:pt x="12509" y="9280"/>
                  </a:lnTo>
                  <a:lnTo>
                    <a:pt x="12583" y="9207"/>
                  </a:lnTo>
                  <a:lnTo>
                    <a:pt x="12583" y="9097"/>
                  </a:lnTo>
                  <a:lnTo>
                    <a:pt x="12546" y="9024"/>
                  </a:lnTo>
                  <a:lnTo>
                    <a:pt x="12253" y="8547"/>
                  </a:lnTo>
                  <a:lnTo>
                    <a:pt x="11996" y="7997"/>
                  </a:lnTo>
                  <a:lnTo>
                    <a:pt x="11959" y="7923"/>
                  </a:lnTo>
                  <a:lnTo>
                    <a:pt x="11922" y="7887"/>
                  </a:lnTo>
                  <a:close/>
                  <a:moveTo>
                    <a:pt x="8914" y="9354"/>
                  </a:moveTo>
                  <a:lnTo>
                    <a:pt x="9061" y="9757"/>
                  </a:lnTo>
                  <a:lnTo>
                    <a:pt x="9281" y="10161"/>
                  </a:lnTo>
                  <a:lnTo>
                    <a:pt x="8658" y="10491"/>
                  </a:lnTo>
                  <a:lnTo>
                    <a:pt x="7961" y="10784"/>
                  </a:lnTo>
                  <a:lnTo>
                    <a:pt x="7814" y="10858"/>
                  </a:lnTo>
                  <a:lnTo>
                    <a:pt x="7741" y="10858"/>
                  </a:lnTo>
                  <a:lnTo>
                    <a:pt x="7704" y="10821"/>
                  </a:lnTo>
                  <a:lnTo>
                    <a:pt x="7631" y="10674"/>
                  </a:lnTo>
                  <a:lnTo>
                    <a:pt x="7594" y="10491"/>
                  </a:lnTo>
                  <a:lnTo>
                    <a:pt x="7521" y="10161"/>
                  </a:lnTo>
                  <a:lnTo>
                    <a:pt x="7374" y="9867"/>
                  </a:lnTo>
                  <a:lnTo>
                    <a:pt x="8914" y="9354"/>
                  </a:lnTo>
                  <a:close/>
                  <a:moveTo>
                    <a:pt x="8951" y="8950"/>
                  </a:moveTo>
                  <a:lnTo>
                    <a:pt x="7154" y="9537"/>
                  </a:lnTo>
                  <a:lnTo>
                    <a:pt x="7117" y="9574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80" y="9831"/>
                  </a:lnTo>
                  <a:lnTo>
                    <a:pt x="7190" y="9904"/>
                  </a:lnTo>
                  <a:lnTo>
                    <a:pt x="7190" y="10124"/>
                  </a:lnTo>
                  <a:lnTo>
                    <a:pt x="7227" y="10381"/>
                  </a:lnTo>
                  <a:lnTo>
                    <a:pt x="7374" y="10858"/>
                  </a:lnTo>
                  <a:lnTo>
                    <a:pt x="7411" y="11004"/>
                  </a:lnTo>
                  <a:lnTo>
                    <a:pt x="7521" y="11114"/>
                  </a:lnTo>
                  <a:lnTo>
                    <a:pt x="7631" y="11188"/>
                  </a:lnTo>
                  <a:lnTo>
                    <a:pt x="7777" y="11225"/>
                  </a:lnTo>
                  <a:lnTo>
                    <a:pt x="8034" y="11151"/>
                  </a:lnTo>
                  <a:lnTo>
                    <a:pt x="8291" y="11078"/>
                  </a:lnTo>
                  <a:lnTo>
                    <a:pt x="8768" y="10858"/>
                  </a:lnTo>
                  <a:lnTo>
                    <a:pt x="9245" y="10601"/>
                  </a:lnTo>
                  <a:lnTo>
                    <a:pt x="9685" y="10344"/>
                  </a:lnTo>
                  <a:lnTo>
                    <a:pt x="9721" y="10271"/>
                  </a:lnTo>
                  <a:lnTo>
                    <a:pt x="9758" y="10197"/>
                  </a:lnTo>
                  <a:lnTo>
                    <a:pt x="9758" y="10161"/>
                  </a:lnTo>
                  <a:lnTo>
                    <a:pt x="9721" y="10087"/>
                  </a:lnTo>
                  <a:lnTo>
                    <a:pt x="9538" y="9867"/>
                  </a:lnTo>
                  <a:lnTo>
                    <a:pt x="9391" y="9611"/>
                  </a:lnTo>
                  <a:lnTo>
                    <a:pt x="9281" y="9354"/>
                  </a:lnTo>
                  <a:lnTo>
                    <a:pt x="9208" y="9060"/>
                  </a:lnTo>
                  <a:lnTo>
                    <a:pt x="9171" y="8987"/>
                  </a:lnTo>
                  <a:lnTo>
                    <a:pt x="9098" y="8950"/>
                  </a:lnTo>
                  <a:close/>
                  <a:moveTo>
                    <a:pt x="12473" y="10344"/>
                  </a:moveTo>
                  <a:lnTo>
                    <a:pt x="12619" y="10711"/>
                  </a:lnTo>
                  <a:lnTo>
                    <a:pt x="11959" y="11078"/>
                  </a:lnTo>
                  <a:lnTo>
                    <a:pt x="11299" y="11445"/>
                  </a:lnTo>
                  <a:lnTo>
                    <a:pt x="11152" y="10894"/>
                  </a:lnTo>
                  <a:lnTo>
                    <a:pt x="11189" y="10858"/>
                  </a:lnTo>
                  <a:lnTo>
                    <a:pt x="11189" y="10784"/>
                  </a:lnTo>
                  <a:lnTo>
                    <a:pt x="11482" y="10674"/>
                  </a:lnTo>
                  <a:lnTo>
                    <a:pt x="11776" y="10601"/>
                  </a:lnTo>
                  <a:lnTo>
                    <a:pt x="12473" y="10344"/>
                  </a:lnTo>
                  <a:close/>
                  <a:moveTo>
                    <a:pt x="6273" y="10418"/>
                  </a:moveTo>
                  <a:lnTo>
                    <a:pt x="6347" y="10454"/>
                  </a:lnTo>
                  <a:lnTo>
                    <a:pt x="6420" y="10564"/>
                  </a:lnTo>
                  <a:lnTo>
                    <a:pt x="6567" y="10894"/>
                  </a:lnTo>
                  <a:lnTo>
                    <a:pt x="5797" y="11261"/>
                  </a:lnTo>
                  <a:lnTo>
                    <a:pt x="5100" y="11738"/>
                  </a:lnTo>
                  <a:lnTo>
                    <a:pt x="4953" y="11298"/>
                  </a:lnTo>
                  <a:lnTo>
                    <a:pt x="4843" y="11078"/>
                  </a:lnTo>
                  <a:lnTo>
                    <a:pt x="4733" y="10894"/>
                  </a:lnTo>
                  <a:lnTo>
                    <a:pt x="5613" y="10601"/>
                  </a:lnTo>
                  <a:lnTo>
                    <a:pt x="5943" y="10491"/>
                  </a:lnTo>
                  <a:lnTo>
                    <a:pt x="6237" y="10418"/>
                  </a:lnTo>
                  <a:close/>
                  <a:moveTo>
                    <a:pt x="12583" y="9867"/>
                  </a:moveTo>
                  <a:lnTo>
                    <a:pt x="12509" y="9904"/>
                  </a:lnTo>
                  <a:lnTo>
                    <a:pt x="11519" y="10271"/>
                  </a:lnTo>
                  <a:lnTo>
                    <a:pt x="11115" y="10381"/>
                  </a:lnTo>
                  <a:lnTo>
                    <a:pt x="10932" y="10491"/>
                  </a:lnTo>
                  <a:lnTo>
                    <a:pt x="10859" y="10564"/>
                  </a:lnTo>
                  <a:lnTo>
                    <a:pt x="10785" y="10638"/>
                  </a:lnTo>
                  <a:lnTo>
                    <a:pt x="10785" y="10748"/>
                  </a:lnTo>
                  <a:lnTo>
                    <a:pt x="10822" y="10821"/>
                  </a:lnTo>
                  <a:lnTo>
                    <a:pt x="10859" y="10858"/>
                  </a:lnTo>
                  <a:lnTo>
                    <a:pt x="10859" y="10894"/>
                  </a:lnTo>
                  <a:lnTo>
                    <a:pt x="10895" y="11335"/>
                  </a:lnTo>
                  <a:lnTo>
                    <a:pt x="11005" y="11738"/>
                  </a:lnTo>
                  <a:lnTo>
                    <a:pt x="11005" y="11848"/>
                  </a:lnTo>
                  <a:lnTo>
                    <a:pt x="11079" y="11885"/>
                  </a:lnTo>
                  <a:lnTo>
                    <a:pt x="11152" y="11921"/>
                  </a:lnTo>
                  <a:lnTo>
                    <a:pt x="11225" y="11921"/>
                  </a:lnTo>
                  <a:lnTo>
                    <a:pt x="12142" y="11445"/>
                  </a:lnTo>
                  <a:lnTo>
                    <a:pt x="12986" y="10931"/>
                  </a:lnTo>
                  <a:lnTo>
                    <a:pt x="13060" y="10858"/>
                  </a:lnTo>
                  <a:lnTo>
                    <a:pt x="13096" y="10784"/>
                  </a:lnTo>
                  <a:lnTo>
                    <a:pt x="13096" y="10711"/>
                  </a:lnTo>
                  <a:lnTo>
                    <a:pt x="13060" y="10638"/>
                  </a:lnTo>
                  <a:lnTo>
                    <a:pt x="12876" y="10344"/>
                  </a:lnTo>
                  <a:lnTo>
                    <a:pt x="12766" y="10014"/>
                  </a:lnTo>
                  <a:lnTo>
                    <a:pt x="12729" y="9941"/>
                  </a:lnTo>
                  <a:lnTo>
                    <a:pt x="12656" y="9904"/>
                  </a:lnTo>
                  <a:lnTo>
                    <a:pt x="12583" y="9867"/>
                  </a:lnTo>
                  <a:close/>
                  <a:moveTo>
                    <a:pt x="6200" y="9977"/>
                  </a:moveTo>
                  <a:lnTo>
                    <a:pt x="5980" y="10014"/>
                  </a:lnTo>
                  <a:lnTo>
                    <a:pt x="5760" y="10087"/>
                  </a:lnTo>
                  <a:lnTo>
                    <a:pt x="5356" y="10234"/>
                  </a:lnTo>
                  <a:lnTo>
                    <a:pt x="4843" y="10381"/>
                  </a:lnTo>
                  <a:lnTo>
                    <a:pt x="4329" y="10564"/>
                  </a:lnTo>
                  <a:lnTo>
                    <a:pt x="4293" y="10601"/>
                  </a:lnTo>
                  <a:lnTo>
                    <a:pt x="4256" y="10638"/>
                  </a:lnTo>
                  <a:lnTo>
                    <a:pt x="4219" y="10784"/>
                  </a:lnTo>
                  <a:lnTo>
                    <a:pt x="4256" y="10894"/>
                  </a:lnTo>
                  <a:lnTo>
                    <a:pt x="4293" y="10931"/>
                  </a:lnTo>
                  <a:lnTo>
                    <a:pt x="4366" y="10968"/>
                  </a:lnTo>
                  <a:lnTo>
                    <a:pt x="4513" y="11298"/>
                  </a:lnTo>
                  <a:lnTo>
                    <a:pt x="4659" y="11701"/>
                  </a:lnTo>
                  <a:lnTo>
                    <a:pt x="4769" y="12142"/>
                  </a:lnTo>
                  <a:lnTo>
                    <a:pt x="4843" y="12215"/>
                  </a:lnTo>
                  <a:lnTo>
                    <a:pt x="4916" y="12252"/>
                  </a:lnTo>
                  <a:lnTo>
                    <a:pt x="4990" y="12252"/>
                  </a:lnTo>
                  <a:lnTo>
                    <a:pt x="5100" y="12215"/>
                  </a:lnTo>
                  <a:lnTo>
                    <a:pt x="5540" y="11921"/>
                  </a:lnTo>
                  <a:lnTo>
                    <a:pt x="5980" y="11665"/>
                  </a:lnTo>
                  <a:lnTo>
                    <a:pt x="6420" y="11445"/>
                  </a:lnTo>
                  <a:lnTo>
                    <a:pt x="6934" y="11225"/>
                  </a:lnTo>
                  <a:lnTo>
                    <a:pt x="6970" y="11188"/>
                  </a:lnTo>
                  <a:lnTo>
                    <a:pt x="7044" y="11114"/>
                  </a:lnTo>
                  <a:lnTo>
                    <a:pt x="7044" y="11041"/>
                  </a:lnTo>
                  <a:lnTo>
                    <a:pt x="7044" y="10931"/>
                  </a:lnTo>
                  <a:lnTo>
                    <a:pt x="6897" y="10601"/>
                  </a:lnTo>
                  <a:lnTo>
                    <a:pt x="6750" y="10307"/>
                  </a:lnTo>
                  <a:lnTo>
                    <a:pt x="6677" y="10161"/>
                  </a:lnTo>
                  <a:lnTo>
                    <a:pt x="6530" y="10051"/>
                  </a:lnTo>
                  <a:lnTo>
                    <a:pt x="6383" y="10014"/>
                  </a:lnTo>
                  <a:lnTo>
                    <a:pt x="6200" y="9977"/>
                  </a:lnTo>
                  <a:close/>
                  <a:moveTo>
                    <a:pt x="9832" y="11371"/>
                  </a:moveTo>
                  <a:lnTo>
                    <a:pt x="10125" y="11921"/>
                  </a:lnTo>
                  <a:lnTo>
                    <a:pt x="9721" y="12142"/>
                  </a:lnTo>
                  <a:lnTo>
                    <a:pt x="9318" y="12288"/>
                  </a:lnTo>
                  <a:lnTo>
                    <a:pt x="8914" y="12435"/>
                  </a:lnTo>
                  <a:lnTo>
                    <a:pt x="8511" y="12545"/>
                  </a:lnTo>
                  <a:lnTo>
                    <a:pt x="8328" y="12032"/>
                  </a:lnTo>
                  <a:lnTo>
                    <a:pt x="8694" y="11921"/>
                  </a:lnTo>
                  <a:lnTo>
                    <a:pt x="9098" y="11738"/>
                  </a:lnTo>
                  <a:lnTo>
                    <a:pt x="9832" y="11371"/>
                  </a:lnTo>
                  <a:close/>
                  <a:moveTo>
                    <a:pt x="9868" y="10894"/>
                  </a:moveTo>
                  <a:lnTo>
                    <a:pt x="8951" y="11298"/>
                  </a:lnTo>
                  <a:lnTo>
                    <a:pt x="8474" y="11481"/>
                  </a:lnTo>
                  <a:lnTo>
                    <a:pt x="8071" y="11738"/>
                  </a:lnTo>
                  <a:lnTo>
                    <a:pt x="7997" y="11738"/>
                  </a:lnTo>
                  <a:lnTo>
                    <a:pt x="7924" y="11775"/>
                  </a:lnTo>
                  <a:lnTo>
                    <a:pt x="7887" y="11885"/>
                  </a:lnTo>
                  <a:lnTo>
                    <a:pt x="7887" y="11958"/>
                  </a:lnTo>
                  <a:lnTo>
                    <a:pt x="8034" y="12398"/>
                  </a:lnTo>
                  <a:lnTo>
                    <a:pt x="8181" y="12839"/>
                  </a:lnTo>
                  <a:lnTo>
                    <a:pt x="8254" y="12949"/>
                  </a:lnTo>
                  <a:lnTo>
                    <a:pt x="8328" y="12985"/>
                  </a:lnTo>
                  <a:lnTo>
                    <a:pt x="8364" y="12985"/>
                  </a:lnTo>
                  <a:lnTo>
                    <a:pt x="8951" y="12839"/>
                  </a:lnTo>
                  <a:lnTo>
                    <a:pt x="9465" y="12655"/>
                  </a:lnTo>
                  <a:lnTo>
                    <a:pt x="10015" y="12472"/>
                  </a:lnTo>
                  <a:lnTo>
                    <a:pt x="10528" y="12215"/>
                  </a:lnTo>
                  <a:lnTo>
                    <a:pt x="10565" y="12142"/>
                  </a:lnTo>
                  <a:lnTo>
                    <a:pt x="10602" y="12105"/>
                  </a:lnTo>
                  <a:lnTo>
                    <a:pt x="10602" y="12032"/>
                  </a:lnTo>
                  <a:lnTo>
                    <a:pt x="10602" y="11958"/>
                  </a:lnTo>
                  <a:lnTo>
                    <a:pt x="10125" y="11041"/>
                  </a:lnTo>
                  <a:lnTo>
                    <a:pt x="10088" y="10968"/>
                  </a:lnTo>
                  <a:lnTo>
                    <a:pt x="10015" y="10894"/>
                  </a:lnTo>
                  <a:close/>
                  <a:moveTo>
                    <a:pt x="13133" y="12288"/>
                  </a:moveTo>
                  <a:lnTo>
                    <a:pt x="13243" y="12325"/>
                  </a:lnTo>
                  <a:lnTo>
                    <a:pt x="13353" y="12472"/>
                  </a:lnTo>
                  <a:lnTo>
                    <a:pt x="13610" y="12985"/>
                  </a:lnTo>
                  <a:lnTo>
                    <a:pt x="12839" y="13242"/>
                  </a:lnTo>
                  <a:lnTo>
                    <a:pt x="12106" y="13572"/>
                  </a:lnTo>
                  <a:lnTo>
                    <a:pt x="11996" y="13352"/>
                  </a:lnTo>
                  <a:lnTo>
                    <a:pt x="11886" y="13132"/>
                  </a:lnTo>
                  <a:lnTo>
                    <a:pt x="11739" y="12692"/>
                  </a:lnTo>
                  <a:lnTo>
                    <a:pt x="12032" y="12618"/>
                  </a:lnTo>
                  <a:lnTo>
                    <a:pt x="12289" y="12545"/>
                  </a:lnTo>
                  <a:lnTo>
                    <a:pt x="12839" y="12362"/>
                  </a:lnTo>
                  <a:lnTo>
                    <a:pt x="13023" y="12288"/>
                  </a:lnTo>
                  <a:close/>
                  <a:moveTo>
                    <a:pt x="7044" y="12325"/>
                  </a:moveTo>
                  <a:lnTo>
                    <a:pt x="7337" y="13022"/>
                  </a:lnTo>
                  <a:lnTo>
                    <a:pt x="5833" y="13792"/>
                  </a:lnTo>
                  <a:lnTo>
                    <a:pt x="5613" y="13132"/>
                  </a:lnTo>
                  <a:lnTo>
                    <a:pt x="5943" y="12875"/>
                  </a:lnTo>
                  <a:lnTo>
                    <a:pt x="6273" y="12655"/>
                  </a:lnTo>
                  <a:lnTo>
                    <a:pt x="6677" y="12472"/>
                  </a:lnTo>
                  <a:lnTo>
                    <a:pt x="7044" y="12325"/>
                  </a:lnTo>
                  <a:close/>
                  <a:moveTo>
                    <a:pt x="13060" y="11885"/>
                  </a:moveTo>
                  <a:lnTo>
                    <a:pt x="12839" y="11921"/>
                  </a:lnTo>
                  <a:lnTo>
                    <a:pt x="12473" y="12068"/>
                  </a:lnTo>
                  <a:lnTo>
                    <a:pt x="11922" y="12215"/>
                  </a:lnTo>
                  <a:lnTo>
                    <a:pt x="11666" y="12288"/>
                  </a:lnTo>
                  <a:lnTo>
                    <a:pt x="11446" y="12398"/>
                  </a:lnTo>
                  <a:lnTo>
                    <a:pt x="11372" y="12435"/>
                  </a:lnTo>
                  <a:lnTo>
                    <a:pt x="11372" y="12472"/>
                  </a:lnTo>
                  <a:lnTo>
                    <a:pt x="11372" y="12582"/>
                  </a:lnTo>
                  <a:lnTo>
                    <a:pt x="11446" y="12655"/>
                  </a:lnTo>
                  <a:lnTo>
                    <a:pt x="11519" y="12692"/>
                  </a:lnTo>
                  <a:lnTo>
                    <a:pt x="11482" y="12839"/>
                  </a:lnTo>
                  <a:lnTo>
                    <a:pt x="11482" y="13022"/>
                  </a:lnTo>
                  <a:lnTo>
                    <a:pt x="11519" y="13169"/>
                  </a:lnTo>
                  <a:lnTo>
                    <a:pt x="11556" y="13315"/>
                  </a:lnTo>
                  <a:lnTo>
                    <a:pt x="11702" y="13646"/>
                  </a:lnTo>
                  <a:lnTo>
                    <a:pt x="11886" y="13902"/>
                  </a:lnTo>
                  <a:lnTo>
                    <a:pt x="11996" y="13976"/>
                  </a:lnTo>
                  <a:lnTo>
                    <a:pt x="12106" y="13976"/>
                  </a:lnTo>
                  <a:lnTo>
                    <a:pt x="13023" y="13609"/>
                  </a:lnTo>
                  <a:lnTo>
                    <a:pt x="13940" y="13279"/>
                  </a:lnTo>
                  <a:lnTo>
                    <a:pt x="14013" y="13205"/>
                  </a:lnTo>
                  <a:lnTo>
                    <a:pt x="14050" y="13169"/>
                  </a:lnTo>
                  <a:lnTo>
                    <a:pt x="14087" y="13095"/>
                  </a:lnTo>
                  <a:lnTo>
                    <a:pt x="14050" y="13022"/>
                  </a:lnTo>
                  <a:lnTo>
                    <a:pt x="13646" y="12142"/>
                  </a:lnTo>
                  <a:lnTo>
                    <a:pt x="13573" y="12032"/>
                  </a:lnTo>
                  <a:lnTo>
                    <a:pt x="13463" y="11958"/>
                  </a:lnTo>
                  <a:lnTo>
                    <a:pt x="13353" y="11885"/>
                  </a:lnTo>
                  <a:close/>
                  <a:moveTo>
                    <a:pt x="7190" y="11848"/>
                  </a:moveTo>
                  <a:lnTo>
                    <a:pt x="7117" y="11885"/>
                  </a:lnTo>
                  <a:lnTo>
                    <a:pt x="6640" y="12032"/>
                  </a:lnTo>
                  <a:lnTo>
                    <a:pt x="6163" y="12215"/>
                  </a:lnTo>
                  <a:lnTo>
                    <a:pt x="5723" y="12508"/>
                  </a:lnTo>
                  <a:lnTo>
                    <a:pt x="5320" y="12802"/>
                  </a:lnTo>
                  <a:lnTo>
                    <a:pt x="5246" y="12839"/>
                  </a:lnTo>
                  <a:lnTo>
                    <a:pt x="5210" y="12875"/>
                  </a:lnTo>
                  <a:lnTo>
                    <a:pt x="5173" y="12912"/>
                  </a:lnTo>
                  <a:lnTo>
                    <a:pt x="5173" y="12985"/>
                  </a:lnTo>
                  <a:lnTo>
                    <a:pt x="5246" y="13279"/>
                  </a:lnTo>
                  <a:lnTo>
                    <a:pt x="5320" y="13572"/>
                  </a:lnTo>
                  <a:lnTo>
                    <a:pt x="5540" y="14159"/>
                  </a:lnTo>
                  <a:lnTo>
                    <a:pt x="5576" y="14196"/>
                  </a:lnTo>
                  <a:lnTo>
                    <a:pt x="5650" y="14269"/>
                  </a:lnTo>
                  <a:lnTo>
                    <a:pt x="5797" y="14269"/>
                  </a:lnTo>
                  <a:lnTo>
                    <a:pt x="7667" y="13315"/>
                  </a:lnTo>
                  <a:lnTo>
                    <a:pt x="7741" y="13279"/>
                  </a:lnTo>
                  <a:lnTo>
                    <a:pt x="7777" y="13205"/>
                  </a:lnTo>
                  <a:lnTo>
                    <a:pt x="7814" y="13132"/>
                  </a:lnTo>
                  <a:lnTo>
                    <a:pt x="7777" y="13059"/>
                  </a:lnTo>
                  <a:lnTo>
                    <a:pt x="7374" y="11995"/>
                  </a:lnTo>
                  <a:lnTo>
                    <a:pt x="7337" y="11921"/>
                  </a:lnTo>
                  <a:lnTo>
                    <a:pt x="7264" y="11885"/>
                  </a:lnTo>
                  <a:lnTo>
                    <a:pt x="7190" y="11848"/>
                  </a:lnTo>
                  <a:close/>
                  <a:moveTo>
                    <a:pt x="10528" y="13279"/>
                  </a:moveTo>
                  <a:lnTo>
                    <a:pt x="10895" y="13976"/>
                  </a:lnTo>
                  <a:lnTo>
                    <a:pt x="9318" y="14599"/>
                  </a:lnTo>
                  <a:lnTo>
                    <a:pt x="9025" y="13902"/>
                  </a:lnTo>
                  <a:lnTo>
                    <a:pt x="9098" y="13829"/>
                  </a:lnTo>
                  <a:lnTo>
                    <a:pt x="9098" y="13792"/>
                  </a:lnTo>
                  <a:lnTo>
                    <a:pt x="9135" y="13756"/>
                  </a:lnTo>
                  <a:lnTo>
                    <a:pt x="9465" y="13609"/>
                  </a:lnTo>
                  <a:lnTo>
                    <a:pt x="9758" y="13535"/>
                  </a:lnTo>
                  <a:lnTo>
                    <a:pt x="10528" y="13279"/>
                  </a:lnTo>
                  <a:close/>
                  <a:moveTo>
                    <a:pt x="10639" y="12839"/>
                  </a:moveTo>
                  <a:lnTo>
                    <a:pt x="10565" y="12875"/>
                  </a:lnTo>
                  <a:lnTo>
                    <a:pt x="9501" y="13242"/>
                  </a:lnTo>
                  <a:lnTo>
                    <a:pt x="9061" y="13352"/>
                  </a:lnTo>
                  <a:lnTo>
                    <a:pt x="8878" y="13462"/>
                  </a:lnTo>
                  <a:lnTo>
                    <a:pt x="8768" y="13499"/>
                  </a:lnTo>
                  <a:lnTo>
                    <a:pt x="8731" y="13572"/>
                  </a:lnTo>
                  <a:lnTo>
                    <a:pt x="8658" y="13682"/>
                  </a:lnTo>
                  <a:lnTo>
                    <a:pt x="8694" y="13829"/>
                  </a:lnTo>
                  <a:lnTo>
                    <a:pt x="8731" y="13866"/>
                  </a:lnTo>
                  <a:lnTo>
                    <a:pt x="8731" y="13902"/>
                  </a:lnTo>
                  <a:lnTo>
                    <a:pt x="8768" y="14159"/>
                  </a:lnTo>
                  <a:lnTo>
                    <a:pt x="8841" y="14416"/>
                  </a:lnTo>
                  <a:lnTo>
                    <a:pt x="9025" y="14893"/>
                  </a:lnTo>
                  <a:lnTo>
                    <a:pt x="9098" y="14929"/>
                  </a:lnTo>
                  <a:lnTo>
                    <a:pt x="9135" y="14966"/>
                  </a:lnTo>
                  <a:lnTo>
                    <a:pt x="9208" y="15003"/>
                  </a:lnTo>
                  <a:lnTo>
                    <a:pt x="9281" y="15003"/>
                  </a:lnTo>
                  <a:lnTo>
                    <a:pt x="11225" y="14269"/>
                  </a:lnTo>
                  <a:lnTo>
                    <a:pt x="11262" y="14232"/>
                  </a:lnTo>
                  <a:lnTo>
                    <a:pt x="11299" y="14159"/>
                  </a:lnTo>
                  <a:lnTo>
                    <a:pt x="11335" y="14086"/>
                  </a:lnTo>
                  <a:lnTo>
                    <a:pt x="11335" y="14012"/>
                  </a:lnTo>
                  <a:lnTo>
                    <a:pt x="10822" y="12985"/>
                  </a:lnTo>
                  <a:lnTo>
                    <a:pt x="10785" y="12912"/>
                  </a:lnTo>
                  <a:lnTo>
                    <a:pt x="10712" y="12875"/>
                  </a:lnTo>
                  <a:lnTo>
                    <a:pt x="10639" y="12839"/>
                  </a:lnTo>
                  <a:close/>
                  <a:moveTo>
                    <a:pt x="7997" y="14342"/>
                  </a:moveTo>
                  <a:lnTo>
                    <a:pt x="8107" y="14489"/>
                  </a:lnTo>
                  <a:lnTo>
                    <a:pt x="8144" y="14599"/>
                  </a:lnTo>
                  <a:lnTo>
                    <a:pt x="8107" y="14746"/>
                  </a:lnTo>
                  <a:lnTo>
                    <a:pt x="8034" y="14893"/>
                  </a:lnTo>
                  <a:lnTo>
                    <a:pt x="7924" y="15003"/>
                  </a:lnTo>
                  <a:lnTo>
                    <a:pt x="7814" y="15149"/>
                  </a:lnTo>
                  <a:lnTo>
                    <a:pt x="7557" y="15296"/>
                  </a:lnTo>
                  <a:lnTo>
                    <a:pt x="7044" y="15516"/>
                  </a:lnTo>
                  <a:lnTo>
                    <a:pt x="6787" y="15590"/>
                  </a:lnTo>
                  <a:lnTo>
                    <a:pt x="6567" y="15736"/>
                  </a:lnTo>
                  <a:lnTo>
                    <a:pt x="6310" y="15113"/>
                  </a:lnTo>
                  <a:lnTo>
                    <a:pt x="6383" y="15076"/>
                  </a:lnTo>
                  <a:lnTo>
                    <a:pt x="6457" y="14966"/>
                  </a:lnTo>
                  <a:lnTo>
                    <a:pt x="6457" y="14929"/>
                  </a:lnTo>
                  <a:lnTo>
                    <a:pt x="6530" y="15003"/>
                  </a:lnTo>
                  <a:lnTo>
                    <a:pt x="6604" y="14966"/>
                  </a:lnTo>
                  <a:lnTo>
                    <a:pt x="6787" y="14929"/>
                  </a:lnTo>
                  <a:lnTo>
                    <a:pt x="7227" y="14783"/>
                  </a:lnTo>
                  <a:lnTo>
                    <a:pt x="7631" y="14599"/>
                  </a:lnTo>
                  <a:lnTo>
                    <a:pt x="7997" y="14342"/>
                  </a:lnTo>
                  <a:close/>
                  <a:moveTo>
                    <a:pt x="15150" y="15370"/>
                  </a:moveTo>
                  <a:lnTo>
                    <a:pt x="15150" y="15443"/>
                  </a:lnTo>
                  <a:lnTo>
                    <a:pt x="15224" y="15480"/>
                  </a:lnTo>
                  <a:lnTo>
                    <a:pt x="15260" y="15516"/>
                  </a:lnTo>
                  <a:lnTo>
                    <a:pt x="15150" y="15736"/>
                  </a:lnTo>
                  <a:lnTo>
                    <a:pt x="15004" y="15993"/>
                  </a:lnTo>
                  <a:lnTo>
                    <a:pt x="14857" y="15626"/>
                  </a:lnTo>
                  <a:lnTo>
                    <a:pt x="15150" y="15370"/>
                  </a:lnTo>
                  <a:close/>
                  <a:moveTo>
                    <a:pt x="7997" y="13902"/>
                  </a:moveTo>
                  <a:lnTo>
                    <a:pt x="7887" y="13939"/>
                  </a:lnTo>
                  <a:lnTo>
                    <a:pt x="7631" y="14122"/>
                  </a:lnTo>
                  <a:lnTo>
                    <a:pt x="7337" y="14269"/>
                  </a:lnTo>
                  <a:lnTo>
                    <a:pt x="7044" y="14416"/>
                  </a:lnTo>
                  <a:lnTo>
                    <a:pt x="6750" y="14526"/>
                  </a:lnTo>
                  <a:lnTo>
                    <a:pt x="6347" y="14599"/>
                  </a:lnTo>
                  <a:lnTo>
                    <a:pt x="6163" y="14673"/>
                  </a:lnTo>
                  <a:lnTo>
                    <a:pt x="6090" y="14746"/>
                  </a:lnTo>
                  <a:lnTo>
                    <a:pt x="6017" y="14819"/>
                  </a:lnTo>
                  <a:lnTo>
                    <a:pt x="6017" y="14929"/>
                  </a:lnTo>
                  <a:lnTo>
                    <a:pt x="5943" y="15003"/>
                  </a:lnTo>
                  <a:lnTo>
                    <a:pt x="5943" y="15113"/>
                  </a:lnTo>
                  <a:lnTo>
                    <a:pt x="6127" y="15590"/>
                  </a:lnTo>
                  <a:lnTo>
                    <a:pt x="6273" y="16103"/>
                  </a:lnTo>
                  <a:lnTo>
                    <a:pt x="6347" y="16177"/>
                  </a:lnTo>
                  <a:lnTo>
                    <a:pt x="6420" y="16213"/>
                  </a:lnTo>
                  <a:lnTo>
                    <a:pt x="6493" y="16213"/>
                  </a:lnTo>
                  <a:lnTo>
                    <a:pt x="6567" y="16177"/>
                  </a:lnTo>
                  <a:lnTo>
                    <a:pt x="6787" y="16030"/>
                  </a:lnTo>
                  <a:lnTo>
                    <a:pt x="7007" y="15920"/>
                  </a:lnTo>
                  <a:lnTo>
                    <a:pt x="7484" y="15736"/>
                  </a:lnTo>
                  <a:lnTo>
                    <a:pt x="7704" y="15663"/>
                  </a:lnTo>
                  <a:lnTo>
                    <a:pt x="7924" y="15553"/>
                  </a:lnTo>
                  <a:lnTo>
                    <a:pt x="8144" y="15406"/>
                  </a:lnTo>
                  <a:lnTo>
                    <a:pt x="8328" y="15223"/>
                  </a:lnTo>
                  <a:lnTo>
                    <a:pt x="8438" y="15076"/>
                  </a:lnTo>
                  <a:lnTo>
                    <a:pt x="8511" y="14893"/>
                  </a:lnTo>
                  <a:lnTo>
                    <a:pt x="8511" y="14709"/>
                  </a:lnTo>
                  <a:lnTo>
                    <a:pt x="8511" y="14526"/>
                  </a:lnTo>
                  <a:lnTo>
                    <a:pt x="8474" y="14342"/>
                  </a:lnTo>
                  <a:lnTo>
                    <a:pt x="8364" y="14159"/>
                  </a:lnTo>
                  <a:lnTo>
                    <a:pt x="8254" y="14049"/>
                  </a:lnTo>
                  <a:lnTo>
                    <a:pt x="8071" y="13939"/>
                  </a:lnTo>
                  <a:lnTo>
                    <a:pt x="7997" y="13902"/>
                  </a:lnTo>
                  <a:close/>
                  <a:moveTo>
                    <a:pt x="14710" y="15736"/>
                  </a:moveTo>
                  <a:lnTo>
                    <a:pt x="14747" y="15993"/>
                  </a:lnTo>
                  <a:lnTo>
                    <a:pt x="14820" y="16250"/>
                  </a:lnTo>
                  <a:lnTo>
                    <a:pt x="14490" y="16507"/>
                  </a:lnTo>
                  <a:lnTo>
                    <a:pt x="14417" y="16397"/>
                  </a:lnTo>
                  <a:lnTo>
                    <a:pt x="14307" y="15993"/>
                  </a:lnTo>
                  <a:lnTo>
                    <a:pt x="14380" y="15956"/>
                  </a:lnTo>
                  <a:lnTo>
                    <a:pt x="14710" y="15736"/>
                  </a:lnTo>
                  <a:close/>
                  <a:moveTo>
                    <a:pt x="14123" y="16103"/>
                  </a:moveTo>
                  <a:lnTo>
                    <a:pt x="14160" y="16397"/>
                  </a:lnTo>
                  <a:lnTo>
                    <a:pt x="14233" y="16690"/>
                  </a:lnTo>
                  <a:lnTo>
                    <a:pt x="13830" y="16873"/>
                  </a:lnTo>
                  <a:lnTo>
                    <a:pt x="13720" y="16727"/>
                  </a:lnTo>
                  <a:lnTo>
                    <a:pt x="13500" y="16433"/>
                  </a:lnTo>
                  <a:lnTo>
                    <a:pt x="14123" y="16103"/>
                  </a:lnTo>
                  <a:close/>
                  <a:moveTo>
                    <a:pt x="13426" y="16470"/>
                  </a:moveTo>
                  <a:lnTo>
                    <a:pt x="13500" y="16727"/>
                  </a:lnTo>
                  <a:lnTo>
                    <a:pt x="13536" y="16873"/>
                  </a:lnTo>
                  <a:lnTo>
                    <a:pt x="13573" y="16984"/>
                  </a:lnTo>
                  <a:lnTo>
                    <a:pt x="13096" y="17167"/>
                  </a:lnTo>
                  <a:lnTo>
                    <a:pt x="12986" y="17057"/>
                  </a:lnTo>
                  <a:lnTo>
                    <a:pt x="12876" y="16873"/>
                  </a:lnTo>
                  <a:lnTo>
                    <a:pt x="12839" y="16727"/>
                  </a:lnTo>
                  <a:lnTo>
                    <a:pt x="13426" y="16470"/>
                  </a:lnTo>
                  <a:close/>
                  <a:moveTo>
                    <a:pt x="12583" y="16837"/>
                  </a:moveTo>
                  <a:lnTo>
                    <a:pt x="12656" y="17094"/>
                  </a:lnTo>
                  <a:lnTo>
                    <a:pt x="12803" y="17277"/>
                  </a:lnTo>
                  <a:lnTo>
                    <a:pt x="12399" y="17460"/>
                  </a:lnTo>
                  <a:lnTo>
                    <a:pt x="12326" y="17387"/>
                  </a:lnTo>
                  <a:lnTo>
                    <a:pt x="12253" y="17277"/>
                  </a:lnTo>
                  <a:lnTo>
                    <a:pt x="12216" y="17167"/>
                  </a:lnTo>
                  <a:lnTo>
                    <a:pt x="12216" y="17020"/>
                  </a:lnTo>
                  <a:lnTo>
                    <a:pt x="12583" y="16837"/>
                  </a:lnTo>
                  <a:close/>
                  <a:moveTo>
                    <a:pt x="12032" y="17094"/>
                  </a:moveTo>
                  <a:lnTo>
                    <a:pt x="11996" y="17240"/>
                  </a:lnTo>
                  <a:lnTo>
                    <a:pt x="12032" y="17387"/>
                  </a:lnTo>
                  <a:lnTo>
                    <a:pt x="12106" y="17570"/>
                  </a:lnTo>
                  <a:lnTo>
                    <a:pt x="11812" y="17644"/>
                  </a:lnTo>
                  <a:lnTo>
                    <a:pt x="11776" y="17644"/>
                  </a:lnTo>
                  <a:lnTo>
                    <a:pt x="11739" y="17497"/>
                  </a:lnTo>
                  <a:lnTo>
                    <a:pt x="11666" y="17240"/>
                  </a:lnTo>
                  <a:lnTo>
                    <a:pt x="12032" y="17094"/>
                  </a:lnTo>
                  <a:close/>
                  <a:moveTo>
                    <a:pt x="11446" y="17350"/>
                  </a:moveTo>
                  <a:lnTo>
                    <a:pt x="11482" y="17607"/>
                  </a:lnTo>
                  <a:lnTo>
                    <a:pt x="11519" y="17791"/>
                  </a:lnTo>
                  <a:lnTo>
                    <a:pt x="11189" y="17901"/>
                  </a:lnTo>
                  <a:lnTo>
                    <a:pt x="11115" y="17937"/>
                  </a:lnTo>
                  <a:lnTo>
                    <a:pt x="11115" y="17864"/>
                  </a:lnTo>
                  <a:lnTo>
                    <a:pt x="11115" y="17827"/>
                  </a:lnTo>
                  <a:lnTo>
                    <a:pt x="11115" y="17717"/>
                  </a:lnTo>
                  <a:lnTo>
                    <a:pt x="11005" y="17607"/>
                  </a:lnTo>
                  <a:lnTo>
                    <a:pt x="10969" y="17534"/>
                  </a:lnTo>
                  <a:lnTo>
                    <a:pt x="11446" y="17350"/>
                  </a:lnTo>
                  <a:close/>
                  <a:moveTo>
                    <a:pt x="10639" y="17644"/>
                  </a:moveTo>
                  <a:lnTo>
                    <a:pt x="10749" y="17791"/>
                  </a:lnTo>
                  <a:lnTo>
                    <a:pt x="10859" y="17901"/>
                  </a:lnTo>
                  <a:lnTo>
                    <a:pt x="10932" y="17974"/>
                  </a:lnTo>
                  <a:lnTo>
                    <a:pt x="10969" y="17974"/>
                  </a:lnTo>
                  <a:lnTo>
                    <a:pt x="10455" y="18194"/>
                  </a:lnTo>
                  <a:lnTo>
                    <a:pt x="10418" y="18121"/>
                  </a:lnTo>
                  <a:lnTo>
                    <a:pt x="10345" y="18121"/>
                  </a:lnTo>
                  <a:lnTo>
                    <a:pt x="10235" y="18157"/>
                  </a:lnTo>
                  <a:lnTo>
                    <a:pt x="10162" y="17901"/>
                  </a:lnTo>
                  <a:lnTo>
                    <a:pt x="10125" y="17827"/>
                  </a:lnTo>
                  <a:lnTo>
                    <a:pt x="10639" y="17644"/>
                  </a:lnTo>
                  <a:close/>
                  <a:moveTo>
                    <a:pt x="10272" y="440"/>
                  </a:moveTo>
                  <a:lnTo>
                    <a:pt x="10455" y="477"/>
                  </a:lnTo>
                  <a:lnTo>
                    <a:pt x="10565" y="550"/>
                  </a:lnTo>
                  <a:lnTo>
                    <a:pt x="10675" y="624"/>
                  </a:lnTo>
                  <a:lnTo>
                    <a:pt x="10785" y="734"/>
                  </a:lnTo>
                  <a:lnTo>
                    <a:pt x="10969" y="990"/>
                  </a:lnTo>
                  <a:lnTo>
                    <a:pt x="11005" y="1210"/>
                  </a:lnTo>
                  <a:lnTo>
                    <a:pt x="11042" y="1431"/>
                  </a:lnTo>
                  <a:lnTo>
                    <a:pt x="11335" y="2348"/>
                  </a:lnTo>
                  <a:lnTo>
                    <a:pt x="11886" y="3998"/>
                  </a:lnTo>
                  <a:lnTo>
                    <a:pt x="13060" y="7300"/>
                  </a:lnTo>
                  <a:lnTo>
                    <a:pt x="14233" y="10564"/>
                  </a:lnTo>
                  <a:lnTo>
                    <a:pt x="14857" y="12215"/>
                  </a:lnTo>
                  <a:lnTo>
                    <a:pt x="15187" y="13095"/>
                  </a:lnTo>
                  <a:lnTo>
                    <a:pt x="15407" y="13646"/>
                  </a:lnTo>
                  <a:lnTo>
                    <a:pt x="15334" y="13682"/>
                  </a:lnTo>
                  <a:lnTo>
                    <a:pt x="15297" y="13829"/>
                  </a:lnTo>
                  <a:lnTo>
                    <a:pt x="15297" y="13939"/>
                  </a:lnTo>
                  <a:lnTo>
                    <a:pt x="15260" y="14196"/>
                  </a:lnTo>
                  <a:lnTo>
                    <a:pt x="15224" y="14379"/>
                  </a:lnTo>
                  <a:lnTo>
                    <a:pt x="15187" y="14526"/>
                  </a:lnTo>
                  <a:lnTo>
                    <a:pt x="15004" y="14856"/>
                  </a:lnTo>
                  <a:lnTo>
                    <a:pt x="14747" y="15149"/>
                  </a:lnTo>
                  <a:lnTo>
                    <a:pt x="14453" y="15370"/>
                  </a:lnTo>
                  <a:lnTo>
                    <a:pt x="14123" y="15590"/>
                  </a:lnTo>
                  <a:lnTo>
                    <a:pt x="13793" y="15773"/>
                  </a:lnTo>
                  <a:lnTo>
                    <a:pt x="13060" y="16140"/>
                  </a:lnTo>
                  <a:lnTo>
                    <a:pt x="12326" y="16470"/>
                  </a:lnTo>
                  <a:lnTo>
                    <a:pt x="10859" y="17094"/>
                  </a:lnTo>
                  <a:lnTo>
                    <a:pt x="10015" y="17424"/>
                  </a:lnTo>
                  <a:lnTo>
                    <a:pt x="9978" y="17387"/>
                  </a:lnTo>
                  <a:lnTo>
                    <a:pt x="9942" y="17387"/>
                  </a:lnTo>
                  <a:lnTo>
                    <a:pt x="9905" y="17424"/>
                  </a:lnTo>
                  <a:lnTo>
                    <a:pt x="9905" y="17460"/>
                  </a:lnTo>
                  <a:lnTo>
                    <a:pt x="8841" y="17791"/>
                  </a:lnTo>
                  <a:lnTo>
                    <a:pt x="7777" y="18121"/>
                  </a:lnTo>
                  <a:lnTo>
                    <a:pt x="6970" y="18304"/>
                  </a:lnTo>
                  <a:lnTo>
                    <a:pt x="6163" y="18487"/>
                  </a:lnTo>
                  <a:lnTo>
                    <a:pt x="5797" y="18524"/>
                  </a:lnTo>
                  <a:lnTo>
                    <a:pt x="5613" y="18524"/>
                  </a:lnTo>
                  <a:lnTo>
                    <a:pt x="5430" y="18451"/>
                  </a:lnTo>
                  <a:lnTo>
                    <a:pt x="5283" y="18377"/>
                  </a:lnTo>
                  <a:lnTo>
                    <a:pt x="5173" y="18231"/>
                  </a:lnTo>
                  <a:lnTo>
                    <a:pt x="5063" y="18121"/>
                  </a:lnTo>
                  <a:lnTo>
                    <a:pt x="4953" y="17974"/>
                  </a:lnTo>
                  <a:lnTo>
                    <a:pt x="4879" y="17680"/>
                  </a:lnTo>
                  <a:lnTo>
                    <a:pt x="4769" y="17387"/>
                  </a:lnTo>
                  <a:lnTo>
                    <a:pt x="4476" y="16507"/>
                  </a:lnTo>
                  <a:lnTo>
                    <a:pt x="3926" y="14819"/>
                  </a:lnTo>
                  <a:lnTo>
                    <a:pt x="3376" y="13169"/>
                  </a:lnTo>
                  <a:lnTo>
                    <a:pt x="2752" y="11518"/>
                  </a:lnTo>
                  <a:lnTo>
                    <a:pt x="2165" y="9867"/>
                  </a:lnTo>
                  <a:lnTo>
                    <a:pt x="1505" y="8253"/>
                  </a:lnTo>
                  <a:lnTo>
                    <a:pt x="845" y="6603"/>
                  </a:lnTo>
                  <a:lnTo>
                    <a:pt x="588" y="6052"/>
                  </a:lnTo>
                  <a:lnTo>
                    <a:pt x="478" y="5796"/>
                  </a:lnTo>
                  <a:lnTo>
                    <a:pt x="331" y="5539"/>
                  </a:lnTo>
                  <a:lnTo>
                    <a:pt x="368" y="5502"/>
                  </a:lnTo>
                  <a:lnTo>
                    <a:pt x="404" y="5429"/>
                  </a:lnTo>
                  <a:lnTo>
                    <a:pt x="368" y="5209"/>
                  </a:lnTo>
                  <a:lnTo>
                    <a:pt x="404" y="5025"/>
                  </a:lnTo>
                  <a:lnTo>
                    <a:pt x="404" y="4879"/>
                  </a:lnTo>
                  <a:lnTo>
                    <a:pt x="478" y="4695"/>
                  </a:lnTo>
                  <a:lnTo>
                    <a:pt x="624" y="4402"/>
                  </a:lnTo>
                  <a:lnTo>
                    <a:pt x="845" y="4145"/>
                  </a:lnTo>
                  <a:lnTo>
                    <a:pt x="1101" y="3888"/>
                  </a:lnTo>
                  <a:lnTo>
                    <a:pt x="1395" y="3668"/>
                  </a:lnTo>
                  <a:lnTo>
                    <a:pt x="1725" y="3485"/>
                  </a:lnTo>
                  <a:lnTo>
                    <a:pt x="2018" y="3301"/>
                  </a:lnTo>
                  <a:lnTo>
                    <a:pt x="2789" y="2935"/>
                  </a:lnTo>
                  <a:lnTo>
                    <a:pt x="3596" y="2641"/>
                  </a:lnTo>
                  <a:lnTo>
                    <a:pt x="5210" y="2017"/>
                  </a:lnTo>
                  <a:lnTo>
                    <a:pt x="6787" y="1394"/>
                  </a:lnTo>
                  <a:lnTo>
                    <a:pt x="7557" y="1100"/>
                  </a:lnTo>
                  <a:lnTo>
                    <a:pt x="8364" y="807"/>
                  </a:lnTo>
                  <a:lnTo>
                    <a:pt x="9135" y="587"/>
                  </a:lnTo>
                  <a:lnTo>
                    <a:pt x="9538" y="514"/>
                  </a:lnTo>
                  <a:lnTo>
                    <a:pt x="9942" y="440"/>
                  </a:lnTo>
                  <a:close/>
                  <a:moveTo>
                    <a:pt x="9868" y="17937"/>
                  </a:moveTo>
                  <a:lnTo>
                    <a:pt x="9868" y="17974"/>
                  </a:lnTo>
                  <a:lnTo>
                    <a:pt x="9905" y="18157"/>
                  </a:lnTo>
                  <a:lnTo>
                    <a:pt x="10015" y="18341"/>
                  </a:lnTo>
                  <a:lnTo>
                    <a:pt x="9575" y="18524"/>
                  </a:lnTo>
                  <a:lnTo>
                    <a:pt x="9575" y="18487"/>
                  </a:lnTo>
                  <a:lnTo>
                    <a:pt x="9538" y="18341"/>
                  </a:lnTo>
                  <a:lnTo>
                    <a:pt x="9465" y="18231"/>
                  </a:lnTo>
                  <a:lnTo>
                    <a:pt x="9391" y="18084"/>
                  </a:lnTo>
                  <a:lnTo>
                    <a:pt x="9868" y="17937"/>
                  </a:lnTo>
                  <a:close/>
                  <a:moveTo>
                    <a:pt x="9098" y="18194"/>
                  </a:moveTo>
                  <a:lnTo>
                    <a:pt x="9171" y="18414"/>
                  </a:lnTo>
                  <a:lnTo>
                    <a:pt x="9245" y="18524"/>
                  </a:lnTo>
                  <a:lnTo>
                    <a:pt x="9318" y="18598"/>
                  </a:lnTo>
                  <a:lnTo>
                    <a:pt x="8841" y="18781"/>
                  </a:lnTo>
                  <a:lnTo>
                    <a:pt x="8768" y="18708"/>
                  </a:lnTo>
                  <a:lnTo>
                    <a:pt x="8694" y="18598"/>
                  </a:lnTo>
                  <a:lnTo>
                    <a:pt x="8621" y="18487"/>
                  </a:lnTo>
                  <a:lnTo>
                    <a:pt x="8584" y="18341"/>
                  </a:lnTo>
                  <a:lnTo>
                    <a:pt x="9098" y="18194"/>
                  </a:lnTo>
                  <a:close/>
                  <a:moveTo>
                    <a:pt x="8254" y="18414"/>
                  </a:moveTo>
                  <a:lnTo>
                    <a:pt x="8291" y="18561"/>
                  </a:lnTo>
                  <a:lnTo>
                    <a:pt x="8364" y="18744"/>
                  </a:lnTo>
                  <a:lnTo>
                    <a:pt x="8511" y="18928"/>
                  </a:lnTo>
                  <a:lnTo>
                    <a:pt x="8181" y="19038"/>
                  </a:lnTo>
                  <a:lnTo>
                    <a:pt x="8144" y="18964"/>
                  </a:lnTo>
                  <a:lnTo>
                    <a:pt x="8107" y="18928"/>
                  </a:lnTo>
                  <a:lnTo>
                    <a:pt x="7997" y="18854"/>
                  </a:lnTo>
                  <a:lnTo>
                    <a:pt x="7961" y="18818"/>
                  </a:lnTo>
                  <a:lnTo>
                    <a:pt x="7851" y="18634"/>
                  </a:lnTo>
                  <a:lnTo>
                    <a:pt x="7851" y="18561"/>
                  </a:lnTo>
                  <a:lnTo>
                    <a:pt x="8254" y="18414"/>
                  </a:lnTo>
                  <a:close/>
                  <a:moveTo>
                    <a:pt x="5246" y="18818"/>
                  </a:moveTo>
                  <a:lnTo>
                    <a:pt x="5430" y="18891"/>
                  </a:lnTo>
                  <a:lnTo>
                    <a:pt x="5650" y="18928"/>
                  </a:lnTo>
                  <a:lnTo>
                    <a:pt x="5870" y="18964"/>
                  </a:lnTo>
                  <a:lnTo>
                    <a:pt x="5943" y="19221"/>
                  </a:lnTo>
                  <a:lnTo>
                    <a:pt x="5760" y="19148"/>
                  </a:lnTo>
                  <a:lnTo>
                    <a:pt x="5576" y="19038"/>
                  </a:lnTo>
                  <a:lnTo>
                    <a:pt x="5393" y="18928"/>
                  </a:lnTo>
                  <a:lnTo>
                    <a:pt x="5246" y="18818"/>
                  </a:lnTo>
                  <a:close/>
                  <a:moveTo>
                    <a:pt x="7557" y="18634"/>
                  </a:moveTo>
                  <a:lnTo>
                    <a:pt x="7557" y="18781"/>
                  </a:lnTo>
                  <a:lnTo>
                    <a:pt x="7631" y="18928"/>
                  </a:lnTo>
                  <a:lnTo>
                    <a:pt x="7704" y="19038"/>
                  </a:lnTo>
                  <a:lnTo>
                    <a:pt x="7777" y="19148"/>
                  </a:lnTo>
                  <a:lnTo>
                    <a:pt x="7704" y="19184"/>
                  </a:lnTo>
                  <a:lnTo>
                    <a:pt x="7227" y="19294"/>
                  </a:lnTo>
                  <a:lnTo>
                    <a:pt x="7154" y="19184"/>
                  </a:lnTo>
                  <a:lnTo>
                    <a:pt x="7080" y="19074"/>
                  </a:lnTo>
                  <a:lnTo>
                    <a:pt x="6970" y="18928"/>
                  </a:lnTo>
                  <a:lnTo>
                    <a:pt x="6897" y="18781"/>
                  </a:lnTo>
                  <a:lnTo>
                    <a:pt x="7117" y="18708"/>
                  </a:lnTo>
                  <a:lnTo>
                    <a:pt x="7557" y="18634"/>
                  </a:lnTo>
                  <a:close/>
                  <a:moveTo>
                    <a:pt x="6604" y="18854"/>
                  </a:moveTo>
                  <a:lnTo>
                    <a:pt x="6677" y="19111"/>
                  </a:lnTo>
                  <a:lnTo>
                    <a:pt x="6750" y="19221"/>
                  </a:lnTo>
                  <a:lnTo>
                    <a:pt x="6824" y="19331"/>
                  </a:lnTo>
                  <a:lnTo>
                    <a:pt x="6493" y="19331"/>
                  </a:lnTo>
                  <a:lnTo>
                    <a:pt x="6493" y="19258"/>
                  </a:lnTo>
                  <a:lnTo>
                    <a:pt x="6493" y="19221"/>
                  </a:lnTo>
                  <a:lnTo>
                    <a:pt x="6420" y="19184"/>
                  </a:lnTo>
                  <a:lnTo>
                    <a:pt x="6383" y="19184"/>
                  </a:lnTo>
                  <a:lnTo>
                    <a:pt x="6310" y="19221"/>
                  </a:lnTo>
                  <a:lnTo>
                    <a:pt x="6273" y="19221"/>
                  </a:lnTo>
                  <a:lnTo>
                    <a:pt x="6200" y="19184"/>
                  </a:lnTo>
                  <a:lnTo>
                    <a:pt x="6163" y="19074"/>
                  </a:lnTo>
                  <a:lnTo>
                    <a:pt x="6127" y="18928"/>
                  </a:lnTo>
                  <a:lnTo>
                    <a:pt x="6604" y="18854"/>
                  </a:lnTo>
                  <a:close/>
                  <a:moveTo>
                    <a:pt x="10125" y="0"/>
                  </a:moveTo>
                  <a:lnTo>
                    <a:pt x="9721" y="37"/>
                  </a:lnTo>
                  <a:lnTo>
                    <a:pt x="9318" y="110"/>
                  </a:lnTo>
                  <a:lnTo>
                    <a:pt x="8804" y="220"/>
                  </a:lnTo>
                  <a:lnTo>
                    <a:pt x="8291" y="403"/>
                  </a:lnTo>
                  <a:lnTo>
                    <a:pt x="7300" y="734"/>
                  </a:lnTo>
                  <a:lnTo>
                    <a:pt x="5320" y="1504"/>
                  </a:lnTo>
                  <a:lnTo>
                    <a:pt x="3376" y="2274"/>
                  </a:lnTo>
                  <a:lnTo>
                    <a:pt x="2422" y="2678"/>
                  </a:lnTo>
                  <a:lnTo>
                    <a:pt x="1945" y="2898"/>
                  </a:lnTo>
                  <a:lnTo>
                    <a:pt x="1505" y="3118"/>
                  </a:lnTo>
                  <a:lnTo>
                    <a:pt x="1248" y="3301"/>
                  </a:lnTo>
                  <a:lnTo>
                    <a:pt x="955" y="3485"/>
                  </a:lnTo>
                  <a:lnTo>
                    <a:pt x="698" y="3742"/>
                  </a:lnTo>
                  <a:lnTo>
                    <a:pt x="441" y="3998"/>
                  </a:lnTo>
                  <a:lnTo>
                    <a:pt x="221" y="4292"/>
                  </a:lnTo>
                  <a:lnTo>
                    <a:pt x="74" y="4622"/>
                  </a:lnTo>
                  <a:lnTo>
                    <a:pt x="38" y="4769"/>
                  </a:lnTo>
                  <a:lnTo>
                    <a:pt x="38" y="4915"/>
                  </a:lnTo>
                  <a:lnTo>
                    <a:pt x="38" y="5099"/>
                  </a:lnTo>
                  <a:lnTo>
                    <a:pt x="74" y="5245"/>
                  </a:lnTo>
                  <a:lnTo>
                    <a:pt x="1" y="5282"/>
                  </a:lnTo>
                  <a:lnTo>
                    <a:pt x="1" y="5319"/>
                  </a:lnTo>
                  <a:lnTo>
                    <a:pt x="38" y="5722"/>
                  </a:lnTo>
                  <a:lnTo>
                    <a:pt x="148" y="6052"/>
                  </a:lnTo>
                  <a:lnTo>
                    <a:pt x="441" y="6786"/>
                  </a:lnTo>
                  <a:lnTo>
                    <a:pt x="1065" y="8400"/>
                  </a:lnTo>
                  <a:lnTo>
                    <a:pt x="2348" y="11665"/>
                  </a:lnTo>
                  <a:lnTo>
                    <a:pt x="2935" y="13315"/>
                  </a:lnTo>
                  <a:lnTo>
                    <a:pt x="3522" y="15003"/>
                  </a:lnTo>
                  <a:lnTo>
                    <a:pt x="4072" y="16653"/>
                  </a:lnTo>
                  <a:lnTo>
                    <a:pt x="4293" y="17424"/>
                  </a:lnTo>
                  <a:lnTo>
                    <a:pt x="4439" y="17827"/>
                  </a:lnTo>
                  <a:lnTo>
                    <a:pt x="4513" y="18047"/>
                  </a:lnTo>
                  <a:lnTo>
                    <a:pt x="4623" y="18231"/>
                  </a:lnTo>
                  <a:lnTo>
                    <a:pt x="4659" y="18451"/>
                  </a:lnTo>
                  <a:lnTo>
                    <a:pt x="4733" y="18634"/>
                  </a:lnTo>
                  <a:lnTo>
                    <a:pt x="4806" y="18781"/>
                  </a:lnTo>
                  <a:lnTo>
                    <a:pt x="4916" y="18928"/>
                  </a:lnTo>
                  <a:lnTo>
                    <a:pt x="5026" y="19074"/>
                  </a:lnTo>
                  <a:lnTo>
                    <a:pt x="5173" y="19221"/>
                  </a:lnTo>
                  <a:lnTo>
                    <a:pt x="5503" y="19404"/>
                  </a:lnTo>
                  <a:lnTo>
                    <a:pt x="5833" y="19551"/>
                  </a:lnTo>
                  <a:lnTo>
                    <a:pt x="6237" y="19661"/>
                  </a:lnTo>
                  <a:lnTo>
                    <a:pt x="6604" y="19698"/>
                  </a:lnTo>
                  <a:lnTo>
                    <a:pt x="7007" y="19698"/>
                  </a:lnTo>
                  <a:lnTo>
                    <a:pt x="7484" y="19625"/>
                  </a:lnTo>
                  <a:lnTo>
                    <a:pt x="7924" y="19515"/>
                  </a:lnTo>
                  <a:lnTo>
                    <a:pt x="8841" y="19184"/>
                  </a:lnTo>
                  <a:lnTo>
                    <a:pt x="11079" y="18341"/>
                  </a:lnTo>
                  <a:lnTo>
                    <a:pt x="13206" y="17570"/>
                  </a:lnTo>
                  <a:lnTo>
                    <a:pt x="13830" y="17314"/>
                  </a:lnTo>
                  <a:lnTo>
                    <a:pt x="14417" y="17020"/>
                  </a:lnTo>
                  <a:lnTo>
                    <a:pt x="14527" y="17020"/>
                  </a:lnTo>
                  <a:lnTo>
                    <a:pt x="14674" y="16947"/>
                  </a:lnTo>
                  <a:lnTo>
                    <a:pt x="14710" y="16873"/>
                  </a:lnTo>
                  <a:lnTo>
                    <a:pt x="14710" y="16837"/>
                  </a:lnTo>
                  <a:lnTo>
                    <a:pt x="14894" y="16690"/>
                  </a:lnTo>
                  <a:lnTo>
                    <a:pt x="15187" y="16433"/>
                  </a:lnTo>
                  <a:lnTo>
                    <a:pt x="15407" y="16103"/>
                  </a:lnTo>
                  <a:lnTo>
                    <a:pt x="15554" y="15773"/>
                  </a:lnTo>
                  <a:lnTo>
                    <a:pt x="15701" y="15406"/>
                  </a:lnTo>
                  <a:lnTo>
                    <a:pt x="15774" y="15039"/>
                  </a:lnTo>
                  <a:lnTo>
                    <a:pt x="15811" y="14636"/>
                  </a:lnTo>
                  <a:lnTo>
                    <a:pt x="15847" y="13866"/>
                  </a:lnTo>
                  <a:lnTo>
                    <a:pt x="15884" y="13829"/>
                  </a:lnTo>
                  <a:lnTo>
                    <a:pt x="15884" y="13756"/>
                  </a:lnTo>
                  <a:lnTo>
                    <a:pt x="15847" y="13572"/>
                  </a:lnTo>
                  <a:lnTo>
                    <a:pt x="15811" y="13389"/>
                  </a:lnTo>
                  <a:lnTo>
                    <a:pt x="15664" y="13059"/>
                  </a:lnTo>
                  <a:lnTo>
                    <a:pt x="15334" y="12178"/>
                  </a:lnTo>
                  <a:lnTo>
                    <a:pt x="14710" y="10564"/>
                  </a:lnTo>
                  <a:lnTo>
                    <a:pt x="13500" y="7263"/>
                  </a:lnTo>
                  <a:lnTo>
                    <a:pt x="12326" y="3962"/>
                  </a:lnTo>
                  <a:lnTo>
                    <a:pt x="11776" y="2311"/>
                  </a:lnTo>
                  <a:lnTo>
                    <a:pt x="11446" y="1431"/>
                  </a:lnTo>
                  <a:lnTo>
                    <a:pt x="11372" y="1174"/>
                  </a:lnTo>
                  <a:lnTo>
                    <a:pt x="11409" y="1027"/>
                  </a:lnTo>
                  <a:lnTo>
                    <a:pt x="11409" y="917"/>
                  </a:lnTo>
                  <a:lnTo>
                    <a:pt x="11372" y="770"/>
                  </a:lnTo>
                  <a:lnTo>
                    <a:pt x="11299" y="624"/>
                  </a:lnTo>
                  <a:lnTo>
                    <a:pt x="11152" y="403"/>
                  </a:lnTo>
                  <a:lnTo>
                    <a:pt x="10895" y="220"/>
                  </a:lnTo>
                  <a:lnTo>
                    <a:pt x="10712" y="110"/>
                  </a:lnTo>
                  <a:lnTo>
                    <a:pt x="10528" y="37"/>
                  </a:lnTo>
                  <a:lnTo>
                    <a:pt x="10345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8"/>
            <p:cNvSpPr/>
            <p:nvPr/>
          </p:nvSpPr>
          <p:spPr>
            <a:xfrm>
              <a:off x="6991200" y="2879025"/>
              <a:ext cx="390675" cy="444800"/>
            </a:xfrm>
            <a:custGeom>
              <a:avLst/>
              <a:gdLst/>
              <a:ahLst/>
              <a:cxnLst/>
              <a:rect l="l" t="t" r="r" b="b"/>
              <a:pathLst>
                <a:path w="15627" h="17792" extrusionOk="0">
                  <a:moveTo>
                    <a:pt x="10528" y="1"/>
                  </a:moveTo>
                  <a:lnTo>
                    <a:pt x="10455" y="37"/>
                  </a:lnTo>
                  <a:lnTo>
                    <a:pt x="10308" y="221"/>
                  </a:lnTo>
                  <a:lnTo>
                    <a:pt x="10198" y="441"/>
                  </a:lnTo>
                  <a:lnTo>
                    <a:pt x="10015" y="881"/>
                  </a:lnTo>
                  <a:lnTo>
                    <a:pt x="9831" y="1468"/>
                  </a:lnTo>
                  <a:lnTo>
                    <a:pt x="9685" y="2091"/>
                  </a:lnTo>
                  <a:lnTo>
                    <a:pt x="9685" y="2201"/>
                  </a:lnTo>
                  <a:lnTo>
                    <a:pt x="9721" y="2311"/>
                  </a:lnTo>
                  <a:lnTo>
                    <a:pt x="9795" y="2348"/>
                  </a:lnTo>
                  <a:lnTo>
                    <a:pt x="9868" y="2385"/>
                  </a:lnTo>
                  <a:lnTo>
                    <a:pt x="9941" y="2421"/>
                  </a:lnTo>
                  <a:lnTo>
                    <a:pt x="10051" y="2385"/>
                  </a:lnTo>
                  <a:lnTo>
                    <a:pt x="10125" y="2311"/>
                  </a:lnTo>
                  <a:lnTo>
                    <a:pt x="10198" y="2238"/>
                  </a:lnTo>
                  <a:lnTo>
                    <a:pt x="10235" y="2055"/>
                  </a:lnTo>
                  <a:lnTo>
                    <a:pt x="10235" y="2018"/>
                  </a:lnTo>
                  <a:lnTo>
                    <a:pt x="10235" y="1981"/>
                  </a:lnTo>
                  <a:lnTo>
                    <a:pt x="10455" y="1138"/>
                  </a:lnTo>
                  <a:lnTo>
                    <a:pt x="10638" y="624"/>
                  </a:lnTo>
                  <a:lnTo>
                    <a:pt x="10675" y="367"/>
                  </a:lnTo>
                  <a:lnTo>
                    <a:pt x="10712" y="111"/>
                  </a:lnTo>
                  <a:lnTo>
                    <a:pt x="10675" y="37"/>
                  </a:lnTo>
                  <a:lnTo>
                    <a:pt x="10602" y="1"/>
                  </a:lnTo>
                  <a:close/>
                  <a:moveTo>
                    <a:pt x="3559" y="1028"/>
                  </a:moveTo>
                  <a:lnTo>
                    <a:pt x="3522" y="1064"/>
                  </a:lnTo>
                  <a:lnTo>
                    <a:pt x="3485" y="1101"/>
                  </a:lnTo>
                  <a:lnTo>
                    <a:pt x="3485" y="1138"/>
                  </a:lnTo>
                  <a:lnTo>
                    <a:pt x="3559" y="1321"/>
                  </a:lnTo>
                  <a:lnTo>
                    <a:pt x="3669" y="1468"/>
                  </a:lnTo>
                  <a:lnTo>
                    <a:pt x="3889" y="1761"/>
                  </a:lnTo>
                  <a:lnTo>
                    <a:pt x="4109" y="2055"/>
                  </a:lnTo>
                  <a:lnTo>
                    <a:pt x="4366" y="2348"/>
                  </a:lnTo>
                  <a:lnTo>
                    <a:pt x="4476" y="2605"/>
                  </a:lnTo>
                  <a:lnTo>
                    <a:pt x="4586" y="2862"/>
                  </a:lnTo>
                  <a:lnTo>
                    <a:pt x="4696" y="2972"/>
                  </a:lnTo>
                  <a:lnTo>
                    <a:pt x="4769" y="3045"/>
                  </a:lnTo>
                  <a:lnTo>
                    <a:pt x="4916" y="3082"/>
                  </a:lnTo>
                  <a:lnTo>
                    <a:pt x="5063" y="3082"/>
                  </a:lnTo>
                  <a:lnTo>
                    <a:pt x="5136" y="3045"/>
                  </a:lnTo>
                  <a:lnTo>
                    <a:pt x="5209" y="3008"/>
                  </a:lnTo>
                  <a:lnTo>
                    <a:pt x="5246" y="2935"/>
                  </a:lnTo>
                  <a:lnTo>
                    <a:pt x="5246" y="2862"/>
                  </a:lnTo>
                  <a:lnTo>
                    <a:pt x="5209" y="2715"/>
                  </a:lnTo>
                  <a:lnTo>
                    <a:pt x="5173" y="2642"/>
                  </a:lnTo>
                  <a:lnTo>
                    <a:pt x="5099" y="2605"/>
                  </a:lnTo>
                  <a:lnTo>
                    <a:pt x="4989" y="2605"/>
                  </a:lnTo>
                  <a:lnTo>
                    <a:pt x="4989" y="2568"/>
                  </a:lnTo>
                  <a:lnTo>
                    <a:pt x="4989" y="2495"/>
                  </a:lnTo>
                  <a:lnTo>
                    <a:pt x="4953" y="2385"/>
                  </a:lnTo>
                  <a:lnTo>
                    <a:pt x="4806" y="2128"/>
                  </a:lnTo>
                  <a:lnTo>
                    <a:pt x="4623" y="1871"/>
                  </a:lnTo>
                  <a:lnTo>
                    <a:pt x="4402" y="1615"/>
                  </a:lnTo>
                  <a:lnTo>
                    <a:pt x="4146" y="1394"/>
                  </a:lnTo>
                  <a:lnTo>
                    <a:pt x="3889" y="1174"/>
                  </a:lnTo>
                  <a:lnTo>
                    <a:pt x="3595" y="1028"/>
                  </a:lnTo>
                  <a:close/>
                  <a:moveTo>
                    <a:pt x="15334" y="3999"/>
                  </a:moveTo>
                  <a:lnTo>
                    <a:pt x="15260" y="4035"/>
                  </a:lnTo>
                  <a:lnTo>
                    <a:pt x="15187" y="4109"/>
                  </a:lnTo>
                  <a:lnTo>
                    <a:pt x="15077" y="4182"/>
                  </a:lnTo>
                  <a:lnTo>
                    <a:pt x="14967" y="4256"/>
                  </a:lnTo>
                  <a:lnTo>
                    <a:pt x="14820" y="4329"/>
                  </a:lnTo>
                  <a:lnTo>
                    <a:pt x="14673" y="4329"/>
                  </a:lnTo>
                  <a:lnTo>
                    <a:pt x="14527" y="4402"/>
                  </a:lnTo>
                  <a:lnTo>
                    <a:pt x="14490" y="4439"/>
                  </a:lnTo>
                  <a:lnTo>
                    <a:pt x="14453" y="4549"/>
                  </a:lnTo>
                  <a:lnTo>
                    <a:pt x="14417" y="4586"/>
                  </a:lnTo>
                  <a:lnTo>
                    <a:pt x="14380" y="4622"/>
                  </a:lnTo>
                  <a:lnTo>
                    <a:pt x="14233" y="4732"/>
                  </a:lnTo>
                  <a:lnTo>
                    <a:pt x="13940" y="4842"/>
                  </a:lnTo>
                  <a:lnTo>
                    <a:pt x="13720" y="4989"/>
                  </a:lnTo>
                  <a:lnTo>
                    <a:pt x="13536" y="5173"/>
                  </a:lnTo>
                  <a:lnTo>
                    <a:pt x="13499" y="5246"/>
                  </a:lnTo>
                  <a:lnTo>
                    <a:pt x="13499" y="5319"/>
                  </a:lnTo>
                  <a:lnTo>
                    <a:pt x="13573" y="5356"/>
                  </a:lnTo>
                  <a:lnTo>
                    <a:pt x="13830" y="5356"/>
                  </a:lnTo>
                  <a:lnTo>
                    <a:pt x="14013" y="5319"/>
                  </a:lnTo>
                  <a:lnTo>
                    <a:pt x="14380" y="5173"/>
                  </a:lnTo>
                  <a:lnTo>
                    <a:pt x="14673" y="5026"/>
                  </a:lnTo>
                  <a:lnTo>
                    <a:pt x="14783" y="4953"/>
                  </a:lnTo>
                  <a:lnTo>
                    <a:pt x="14857" y="4806"/>
                  </a:lnTo>
                  <a:lnTo>
                    <a:pt x="15077" y="4769"/>
                  </a:lnTo>
                  <a:lnTo>
                    <a:pt x="15260" y="4659"/>
                  </a:lnTo>
                  <a:lnTo>
                    <a:pt x="15370" y="4696"/>
                  </a:lnTo>
                  <a:lnTo>
                    <a:pt x="15444" y="4696"/>
                  </a:lnTo>
                  <a:lnTo>
                    <a:pt x="15554" y="4622"/>
                  </a:lnTo>
                  <a:lnTo>
                    <a:pt x="15627" y="4549"/>
                  </a:lnTo>
                  <a:lnTo>
                    <a:pt x="15627" y="4476"/>
                  </a:lnTo>
                  <a:lnTo>
                    <a:pt x="15590" y="4366"/>
                  </a:lnTo>
                  <a:lnTo>
                    <a:pt x="15627" y="4329"/>
                  </a:lnTo>
                  <a:lnTo>
                    <a:pt x="15627" y="4256"/>
                  </a:lnTo>
                  <a:lnTo>
                    <a:pt x="15590" y="4182"/>
                  </a:lnTo>
                  <a:lnTo>
                    <a:pt x="15554" y="4109"/>
                  </a:lnTo>
                  <a:lnTo>
                    <a:pt x="15480" y="4035"/>
                  </a:lnTo>
                  <a:lnTo>
                    <a:pt x="15407" y="4035"/>
                  </a:lnTo>
                  <a:lnTo>
                    <a:pt x="15334" y="3999"/>
                  </a:lnTo>
                  <a:close/>
                  <a:moveTo>
                    <a:pt x="2238" y="7447"/>
                  </a:moveTo>
                  <a:lnTo>
                    <a:pt x="2128" y="7484"/>
                  </a:lnTo>
                  <a:lnTo>
                    <a:pt x="1064" y="7960"/>
                  </a:lnTo>
                  <a:lnTo>
                    <a:pt x="477" y="8217"/>
                  </a:lnTo>
                  <a:lnTo>
                    <a:pt x="257" y="8364"/>
                  </a:lnTo>
                  <a:lnTo>
                    <a:pt x="147" y="8474"/>
                  </a:lnTo>
                  <a:lnTo>
                    <a:pt x="111" y="8437"/>
                  </a:lnTo>
                  <a:lnTo>
                    <a:pt x="74" y="8437"/>
                  </a:lnTo>
                  <a:lnTo>
                    <a:pt x="1" y="8511"/>
                  </a:lnTo>
                  <a:lnTo>
                    <a:pt x="1" y="8584"/>
                  </a:lnTo>
                  <a:lnTo>
                    <a:pt x="37" y="8621"/>
                  </a:lnTo>
                  <a:lnTo>
                    <a:pt x="111" y="8694"/>
                  </a:lnTo>
                  <a:lnTo>
                    <a:pt x="221" y="8731"/>
                  </a:lnTo>
                  <a:lnTo>
                    <a:pt x="367" y="8694"/>
                  </a:lnTo>
                  <a:lnTo>
                    <a:pt x="514" y="8657"/>
                  </a:lnTo>
                  <a:lnTo>
                    <a:pt x="808" y="8547"/>
                  </a:lnTo>
                  <a:lnTo>
                    <a:pt x="1028" y="8474"/>
                  </a:lnTo>
                  <a:lnTo>
                    <a:pt x="2385" y="7887"/>
                  </a:lnTo>
                  <a:lnTo>
                    <a:pt x="2458" y="7850"/>
                  </a:lnTo>
                  <a:lnTo>
                    <a:pt x="2532" y="7777"/>
                  </a:lnTo>
                  <a:lnTo>
                    <a:pt x="2532" y="7667"/>
                  </a:lnTo>
                  <a:lnTo>
                    <a:pt x="2495" y="7594"/>
                  </a:lnTo>
                  <a:lnTo>
                    <a:pt x="2422" y="7520"/>
                  </a:lnTo>
                  <a:lnTo>
                    <a:pt x="2348" y="7484"/>
                  </a:lnTo>
                  <a:lnTo>
                    <a:pt x="2238" y="7447"/>
                  </a:lnTo>
                  <a:close/>
                  <a:moveTo>
                    <a:pt x="6677" y="7814"/>
                  </a:moveTo>
                  <a:lnTo>
                    <a:pt x="6603" y="7887"/>
                  </a:lnTo>
                  <a:lnTo>
                    <a:pt x="6603" y="7960"/>
                  </a:lnTo>
                  <a:lnTo>
                    <a:pt x="6603" y="8070"/>
                  </a:lnTo>
                  <a:lnTo>
                    <a:pt x="6933" y="8474"/>
                  </a:lnTo>
                  <a:lnTo>
                    <a:pt x="7044" y="8694"/>
                  </a:lnTo>
                  <a:lnTo>
                    <a:pt x="7154" y="8914"/>
                  </a:lnTo>
                  <a:lnTo>
                    <a:pt x="7227" y="8951"/>
                  </a:lnTo>
                  <a:lnTo>
                    <a:pt x="7264" y="8987"/>
                  </a:lnTo>
                  <a:lnTo>
                    <a:pt x="7410" y="8987"/>
                  </a:lnTo>
                  <a:lnTo>
                    <a:pt x="7594" y="8877"/>
                  </a:lnTo>
                  <a:lnTo>
                    <a:pt x="7777" y="8767"/>
                  </a:lnTo>
                  <a:lnTo>
                    <a:pt x="7924" y="8621"/>
                  </a:lnTo>
                  <a:lnTo>
                    <a:pt x="7924" y="8657"/>
                  </a:lnTo>
                  <a:lnTo>
                    <a:pt x="7997" y="8767"/>
                  </a:lnTo>
                  <a:lnTo>
                    <a:pt x="8071" y="8877"/>
                  </a:lnTo>
                  <a:lnTo>
                    <a:pt x="8181" y="8951"/>
                  </a:lnTo>
                  <a:lnTo>
                    <a:pt x="8327" y="9024"/>
                  </a:lnTo>
                  <a:lnTo>
                    <a:pt x="8584" y="9061"/>
                  </a:lnTo>
                  <a:lnTo>
                    <a:pt x="8768" y="9061"/>
                  </a:lnTo>
                  <a:lnTo>
                    <a:pt x="8951" y="8987"/>
                  </a:lnTo>
                  <a:lnTo>
                    <a:pt x="9281" y="8841"/>
                  </a:lnTo>
                  <a:lnTo>
                    <a:pt x="9611" y="8657"/>
                  </a:lnTo>
                  <a:lnTo>
                    <a:pt x="9721" y="8547"/>
                  </a:lnTo>
                  <a:lnTo>
                    <a:pt x="9758" y="8474"/>
                  </a:lnTo>
                  <a:lnTo>
                    <a:pt x="9758" y="8364"/>
                  </a:lnTo>
                  <a:lnTo>
                    <a:pt x="9685" y="8254"/>
                  </a:lnTo>
                  <a:lnTo>
                    <a:pt x="9648" y="8217"/>
                  </a:lnTo>
                  <a:lnTo>
                    <a:pt x="9464" y="8217"/>
                  </a:lnTo>
                  <a:lnTo>
                    <a:pt x="9428" y="8291"/>
                  </a:lnTo>
                  <a:lnTo>
                    <a:pt x="9244" y="8437"/>
                  </a:lnTo>
                  <a:lnTo>
                    <a:pt x="8988" y="8547"/>
                  </a:lnTo>
                  <a:lnTo>
                    <a:pt x="8768" y="8621"/>
                  </a:lnTo>
                  <a:lnTo>
                    <a:pt x="8584" y="8657"/>
                  </a:lnTo>
                  <a:lnTo>
                    <a:pt x="8474" y="8657"/>
                  </a:lnTo>
                  <a:lnTo>
                    <a:pt x="8401" y="8621"/>
                  </a:lnTo>
                  <a:lnTo>
                    <a:pt x="8364" y="8584"/>
                  </a:lnTo>
                  <a:lnTo>
                    <a:pt x="8327" y="8547"/>
                  </a:lnTo>
                  <a:lnTo>
                    <a:pt x="8254" y="8254"/>
                  </a:lnTo>
                  <a:lnTo>
                    <a:pt x="8181" y="8144"/>
                  </a:lnTo>
                  <a:lnTo>
                    <a:pt x="8071" y="8107"/>
                  </a:lnTo>
                  <a:lnTo>
                    <a:pt x="7961" y="8107"/>
                  </a:lnTo>
                  <a:lnTo>
                    <a:pt x="7887" y="8144"/>
                  </a:lnTo>
                  <a:lnTo>
                    <a:pt x="7740" y="8254"/>
                  </a:lnTo>
                  <a:lnTo>
                    <a:pt x="7630" y="8401"/>
                  </a:lnTo>
                  <a:lnTo>
                    <a:pt x="7410" y="8547"/>
                  </a:lnTo>
                  <a:lnTo>
                    <a:pt x="7264" y="8364"/>
                  </a:lnTo>
                  <a:lnTo>
                    <a:pt x="7117" y="8180"/>
                  </a:lnTo>
                  <a:lnTo>
                    <a:pt x="6970" y="7997"/>
                  </a:lnTo>
                  <a:lnTo>
                    <a:pt x="6787" y="7850"/>
                  </a:lnTo>
                  <a:lnTo>
                    <a:pt x="6713" y="7814"/>
                  </a:lnTo>
                  <a:close/>
                  <a:moveTo>
                    <a:pt x="12876" y="11005"/>
                  </a:moveTo>
                  <a:lnTo>
                    <a:pt x="12803" y="11042"/>
                  </a:lnTo>
                  <a:lnTo>
                    <a:pt x="12766" y="11078"/>
                  </a:lnTo>
                  <a:lnTo>
                    <a:pt x="12766" y="11152"/>
                  </a:lnTo>
                  <a:lnTo>
                    <a:pt x="12729" y="11225"/>
                  </a:lnTo>
                  <a:lnTo>
                    <a:pt x="12766" y="11298"/>
                  </a:lnTo>
                  <a:lnTo>
                    <a:pt x="12986" y="11702"/>
                  </a:lnTo>
                  <a:lnTo>
                    <a:pt x="13279" y="12069"/>
                  </a:lnTo>
                  <a:lnTo>
                    <a:pt x="13499" y="12399"/>
                  </a:lnTo>
                  <a:lnTo>
                    <a:pt x="13646" y="12509"/>
                  </a:lnTo>
                  <a:lnTo>
                    <a:pt x="13830" y="12619"/>
                  </a:lnTo>
                  <a:lnTo>
                    <a:pt x="13976" y="12619"/>
                  </a:lnTo>
                  <a:lnTo>
                    <a:pt x="14013" y="12582"/>
                  </a:lnTo>
                  <a:lnTo>
                    <a:pt x="14086" y="12546"/>
                  </a:lnTo>
                  <a:lnTo>
                    <a:pt x="14160" y="12436"/>
                  </a:lnTo>
                  <a:lnTo>
                    <a:pt x="14160" y="12325"/>
                  </a:lnTo>
                  <a:lnTo>
                    <a:pt x="14160" y="12252"/>
                  </a:lnTo>
                  <a:lnTo>
                    <a:pt x="14123" y="12142"/>
                  </a:lnTo>
                  <a:lnTo>
                    <a:pt x="14086" y="12069"/>
                  </a:lnTo>
                  <a:lnTo>
                    <a:pt x="14050" y="12032"/>
                  </a:lnTo>
                  <a:lnTo>
                    <a:pt x="13903" y="12032"/>
                  </a:lnTo>
                  <a:lnTo>
                    <a:pt x="13830" y="11885"/>
                  </a:lnTo>
                  <a:lnTo>
                    <a:pt x="13573" y="11592"/>
                  </a:lnTo>
                  <a:lnTo>
                    <a:pt x="13316" y="11298"/>
                  </a:lnTo>
                  <a:lnTo>
                    <a:pt x="13059" y="11042"/>
                  </a:lnTo>
                  <a:lnTo>
                    <a:pt x="13023" y="11005"/>
                  </a:lnTo>
                  <a:close/>
                  <a:moveTo>
                    <a:pt x="8181" y="3192"/>
                  </a:moveTo>
                  <a:lnTo>
                    <a:pt x="8511" y="3228"/>
                  </a:lnTo>
                  <a:lnTo>
                    <a:pt x="8878" y="3265"/>
                  </a:lnTo>
                  <a:lnTo>
                    <a:pt x="9208" y="3339"/>
                  </a:lnTo>
                  <a:lnTo>
                    <a:pt x="9538" y="3412"/>
                  </a:lnTo>
                  <a:lnTo>
                    <a:pt x="9868" y="3522"/>
                  </a:lnTo>
                  <a:lnTo>
                    <a:pt x="10198" y="3669"/>
                  </a:lnTo>
                  <a:lnTo>
                    <a:pt x="10528" y="3852"/>
                  </a:lnTo>
                  <a:lnTo>
                    <a:pt x="10822" y="4035"/>
                  </a:lnTo>
                  <a:lnTo>
                    <a:pt x="11078" y="4256"/>
                  </a:lnTo>
                  <a:lnTo>
                    <a:pt x="11335" y="4476"/>
                  </a:lnTo>
                  <a:lnTo>
                    <a:pt x="11592" y="4732"/>
                  </a:lnTo>
                  <a:lnTo>
                    <a:pt x="11812" y="4989"/>
                  </a:lnTo>
                  <a:lnTo>
                    <a:pt x="11996" y="5319"/>
                  </a:lnTo>
                  <a:lnTo>
                    <a:pt x="12142" y="5576"/>
                  </a:lnTo>
                  <a:lnTo>
                    <a:pt x="12252" y="5870"/>
                  </a:lnTo>
                  <a:lnTo>
                    <a:pt x="12362" y="6200"/>
                  </a:lnTo>
                  <a:lnTo>
                    <a:pt x="12436" y="6530"/>
                  </a:lnTo>
                  <a:lnTo>
                    <a:pt x="12509" y="6823"/>
                  </a:lnTo>
                  <a:lnTo>
                    <a:pt x="12509" y="7153"/>
                  </a:lnTo>
                  <a:lnTo>
                    <a:pt x="12509" y="7484"/>
                  </a:lnTo>
                  <a:lnTo>
                    <a:pt x="12472" y="7814"/>
                  </a:lnTo>
                  <a:lnTo>
                    <a:pt x="12399" y="8144"/>
                  </a:lnTo>
                  <a:lnTo>
                    <a:pt x="12289" y="8511"/>
                  </a:lnTo>
                  <a:lnTo>
                    <a:pt x="12142" y="8804"/>
                  </a:lnTo>
                  <a:lnTo>
                    <a:pt x="11996" y="9134"/>
                  </a:lnTo>
                  <a:lnTo>
                    <a:pt x="11812" y="9428"/>
                  </a:lnTo>
                  <a:lnTo>
                    <a:pt x="11592" y="9721"/>
                  </a:lnTo>
                  <a:lnTo>
                    <a:pt x="11115" y="10271"/>
                  </a:lnTo>
                  <a:lnTo>
                    <a:pt x="10345" y="11115"/>
                  </a:lnTo>
                  <a:lnTo>
                    <a:pt x="9941" y="11555"/>
                  </a:lnTo>
                  <a:lnTo>
                    <a:pt x="9575" y="12032"/>
                  </a:lnTo>
                  <a:lnTo>
                    <a:pt x="9281" y="12509"/>
                  </a:lnTo>
                  <a:lnTo>
                    <a:pt x="8988" y="13022"/>
                  </a:lnTo>
                  <a:lnTo>
                    <a:pt x="8914" y="13279"/>
                  </a:lnTo>
                  <a:lnTo>
                    <a:pt x="8804" y="13573"/>
                  </a:lnTo>
                  <a:lnTo>
                    <a:pt x="8768" y="13829"/>
                  </a:lnTo>
                  <a:lnTo>
                    <a:pt x="8731" y="14123"/>
                  </a:lnTo>
                  <a:lnTo>
                    <a:pt x="8217" y="14013"/>
                  </a:lnTo>
                  <a:lnTo>
                    <a:pt x="7704" y="13939"/>
                  </a:lnTo>
                  <a:lnTo>
                    <a:pt x="8584" y="11665"/>
                  </a:lnTo>
                  <a:lnTo>
                    <a:pt x="9061" y="10418"/>
                  </a:lnTo>
                  <a:lnTo>
                    <a:pt x="9318" y="9831"/>
                  </a:lnTo>
                  <a:lnTo>
                    <a:pt x="9391" y="9538"/>
                  </a:lnTo>
                  <a:lnTo>
                    <a:pt x="9391" y="9391"/>
                  </a:lnTo>
                  <a:lnTo>
                    <a:pt x="9354" y="9244"/>
                  </a:lnTo>
                  <a:lnTo>
                    <a:pt x="9318" y="9208"/>
                  </a:lnTo>
                  <a:lnTo>
                    <a:pt x="9281" y="9208"/>
                  </a:lnTo>
                  <a:lnTo>
                    <a:pt x="9171" y="9281"/>
                  </a:lnTo>
                  <a:lnTo>
                    <a:pt x="9098" y="9391"/>
                  </a:lnTo>
                  <a:lnTo>
                    <a:pt x="8988" y="9611"/>
                  </a:lnTo>
                  <a:lnTo>
                    <a:pt x="8768" y="10088"/>
                  </a:lnTo>
                  <a:lnTo>
                    <a:pt x="8217" y="11445"/>
                  </a:lnTo>
                  <a:lnTo>
                    <a:pt x="7337" y="13719"/>
                  </a:lnTo>
                  <a:lnTo>
                    <a:pt x="7227" y="13903"/>
                  </a:lnTo>
                  <a:lnTo>
                    <a:pt x="6970" y="13829"/>
                  </a:lnTo>
                  <a:lnTo>
                    <a:pt x="6420" y="13683"/>
                  </a:lnTo>
                  <a:lnTo>
                    <a:pt x="6420" y="13646"/>
                  </a:lnTo>
                  <a:lnTo>
                    <a:pt x="6493" y="13389"/>
                  </a:lnTo>
                  <a:lnTo>
                    <a:pt x="6530" y="13096"/>
                  </a:lnTo>
                  <a:lnTo>
                    <a:pt x="6530" y="12546"/>
                  </a:lnTo>
                  <a:lnTo>
                    <a:pt x="6603" y="11372"/>
                  </a:lnTo>
                  <a:lnTo>
                    <a:pt x="6677" y="10125"/>
                  </a:lnTo>
                  <a:lnTo>
                    <a:pt x="6713" y="9501"/>
                  </a:lnTo>
                  <a:lnTo>
                    <a:pt x="6677" y="8877"/>
                  </a:lnTo>
                  <a:lnTo>
                    <a:pt x="6677" y="8804"/>
                  </a:lnTo>
                  <a:lnTo>
                    <a:pt x="6640" y="8767"/>
                  </a:lnTo>
                  <a:lnTo>
                    <a:pt x="6530" y="8694"/>
                  </a:lnTo>
                  <a:lnTo>
                    <a:pt x="6420" y="8731"/>
                  </a:lnTo>
                  <a:lnTo>
                    <a:pt x="6383" y="8767"/>
                  </a:lnTo>
                  <a:lnTo>
                    <a:pt x="6347" y="8841"/>
                  </a:lnTo>
                  <a:lnTo>
                    <a:pt x="6273" y="9391"/>
                  </a:lnTo>
                  <a:lnTo>
                    <a:pt x="6237" y="9978"/>
                  </a:lnTo>
                  <a:lnTo>
                    <a:pt x="6200" y="11115"/>
                  </a:lnTo>
                  <a:lnTo>
                    <a:pt x="6090" y="12289"/>
                  </a:lnTo>
                  <a:lnTo>
                    <a:pt x="6016" y="12912"/>
                  </a:lnTo>
                  <a:lnTo>
                    <a:pt x="6016" y="13206"/>
                  </a:lnTo>
                  <a:lnTo>
                    <a:pt x="6016" y="13536"/>
                  </a:lnTo>
                  <a:lnTo>
                    <a:pt x="5540" y="13353"/>
                  </a:lnTo>
                  <a:lnTo>
                    <a:pt x="5099" y="13206"/>
                  </a:lnTo>
                  <a:lnTo>
                    <a:pt x="4623" y="13132"/>
                  </a:lnTo>
                  <a:lnTo>
                    <a:pt x="4182" y="13132"/>
                  </a:lnTo>
                  <a:lnTo>
                    <a:pt x="4329" y="12876"/>
                  </a:lnTo>
                  <a:lnTo>
                    <a:pt x="4439" y="12619"/>
                  </a:lnTo>
                  <a:lnTo>
                    <a:pt x="4549" y="12362"/>
                  </a:lnTo>
                  <a:lnTo>
                    <a:pt x="4623" y="12069"/>
                  </a:lnTo>
                  <a:lnTo>
                    <a:pt x="4696" y="11482"/>
                  </a:lnTo>
                  <a:lnTo>
                    <a:pt x="4696" y="10895"/>
                  </a:lnTo>
                  <a:lnTo>
                    <a:pt x="4623" y="10161"/>
                  </a:lnTo>
                  <a:lnTo>
                    <a:pt x="4512" y="9428"/>
                  </a:lnTo>
                  <a:lnTo>
                    <a:pt x="4366" y="8694"/>
                  </a:lnTo>
                  <a:lnTo>
                    <a:pt x="4219" y="7960"/>
                  </a:lnTo>
                  <a:lnTo>
                    <a:pt x="4182" y="7594"/>
                  </a:lnTo>
                  <a:lnTo>
                    <a:pt x="4182" y="7190"/>
                  </a:lnTo>
                  <a:lnTo>
                    <a:pt x="4182" y="6823"/>
                  </a:lnTo>
                  <a:lnTo>
                    <a:pt x="4219" y="6456"/>
                  </a:lnTo>
                  <a:lnTo>
                    <a:pt x="4292" y="6090"/>
                  </a:lnTo>
                  <a:lnTo>
                    <a:pt x="4439" y="5760"/>
                  </a:lnTo>
                  <a:lnTo>
                    <a:pt x="4586" y="5429"/>
                  </a:lnTo>
                  <a:lnTo>
                    <a:pt x="4769" y="5063"/>
                  </a:lnTo>
                  <a:lnTo>
                    <a:pt x="5026" y="4769"/>
                  </a:lnTo>
                  <a:lnTo>
                    <a:pt x="5246" y="4476"/>
                  </a:lnTo>
                  <a:lnTo>
                    <a:pt x="5503" y="4219"/>
                  </a:lnTo>
                  <a:lnTo>
                    <a:pt x="5796" y="3999"/>
                  </a:lnTo>
                  <a:lnTo>
                    <a:pt x="6090" y="3779"/>
                  </a:lnTo>
                  <a:lnTo>
                    <a:pt x="6420" y="3595"/>
                  </a:lnTo>
                  <a:lnTo>
                    <a:pt x="6787" y="3449"/>
                  </a:lnTo>
                  <a:lnTo>
                    <a:pt x="7117" y="3339"/>
                  </a:lnTo>
                  <a:lnTo>
                    <a:pt x="7484" y="3265"/>
                  </a:lnTo>
                  <a:lnTo>
                    <a:pt x="7814" y="3228"/>
                  </a:lnTo>
                  <a:lnTo>
                    <a:pt x="8181" y="3192"/>
                  </a:lnTo>
                  <a:close/>
                  <a:moveTo>
                    <a:pt x="3962" y="13426"/>
                  </a:moveTo>
                  <a:lnTo>
                    <a:pt x="4623" y="13536"/>
                  </a:lnTo>
                  <a:lnTo>
                    <a:pt x="5246" y="13719"/>
                  </a:lnTo>
                  <a:lnTo>
                    <a:pt x="5943" y="13939"/>
                  </a:lnTo>
                  <a:lnTo>
                    <a:pt x="6603" y="14196"/>
                  </a:lnTo>
                  <a:lnTo>
                    <a:pt x="6860" y="14270"/>
                  </a:lnTo>
                  <a:lnTo>
                    <a:pt x="7154" y="14306"/>
                  </a:lnTo>
                  <a:lnTo>
                    <a:pt x="7704" y="14380"/>
                  </a:lnTo>
                  <a:lnTo>
                    <a:pt x="8217" y="14490"/>
                  </a:lnTo>
                  <a:lnTo>
                    <a:pt x="8474" y="14563"/>
                  </a:lnTo>
                  <a:lnTo>
                    <a:pt x="8731" y="14636"/>
                  </a:lnTo>
                  <a:lnTo>
                    <a:pt x="8768" y="14783"/>
                  </a:lnTo>
                  <a:lnTo>
                    <a:pt x="8841" y="14857"/>
                  </a:lnTo>
                  <a:lnTo>
                    <a:pt x="8951" y="14893"/>
                  </a:lnTo>
                  <a:lnTo>
                    <a:pt x="9061" y="14893"/>
                  </a:lnTo>
                  <a:lnTo>
                    <a:pt x="9061" y="15003"/>
                  </a:lnTo>
                  <a:lnTo>
                    <a:pt x="9024" y="15150"/>
                  </a:lnTo>
                  <a:lnTo>
                    <a:pt x="8914" y="15223"/>
                  </a:lnTo>
                  <a:lnTo>
                    <a:pt x="8768" y="15333"/>
                  </a:lnTo>
                  <a:lnTo>
                    <a:pt x="8034" y="15040"/>
                  </a:lnTo>
                  <a:lnTo>
                    <a:pt x="6383" y="14490"/>
                  </a:lnTo>
                  <a:lnTo>
                    <a:pt x="5576" y="14270"/>
                  </a:lnTo>
                  <a:lnTo>
                    <a:pt x="4769" y="14086"/>
                  </a:lnTo>
                  <a:lnTo>
                    <a:pt x="4292" y="14013"/>
                  </a:lnTo>
                  <a:lnTo>
                    <a:pt x="4072" y="14013"/>
                  </a:lnTo>
                  <a:lnTo>
                    <a:pt x="3852" y="14050"/>
                  </a:lnTo>
                  <a:lnTo>
                    <a:pt x="3742" y="14013"/>
                  </a:lnTo>
                  <a:lnTo>
                    <a:pt x="3669" y="13939"/>
                  </a:lnTo>
                  <a:lnTo>
                    <a:pt x="3632" y="13829"/>
                  </a:lnTo>
                  <a:lnTo>
                    <a:pt x="3632" y="13719"/>
                  </a:lnTo>
                  <a:lnTo>
                    <a:pt x="3632" y="13609"/>
                  </a:lnTo>
                  <a:lnTo>
                    <a:pt x="3705" y="13536"/>
                  </a:lnTo>
                  <a:lnTo>
                    <a:pt x="3816" y="13463"/>
                  </a:lnTo>
                  <a:lnTo>
                    <a:pt x="3926" y="13426"/>
                  </a:lnTo>
                  <a:close/>
                  <a:moveTo>
                    <a:pt x="4256" y="15737"/>
                  </a:moveTo>
                  <a:lnTo>
                    <a:pt x="4696" y="15847"/>
                  </a:lnTo>
                  <a:lnTo>
                    <a:pt x="4476" y="16067"/>
                  </a:lnTo>
                  <a:lnTo>
                    <a:pt x="4292" y="16287"/>
                  </a:lnTo>
                  <a:lnTo>
                    <a:pt x="4292" y="16250"/>
                  </a:lnTo>
                  <a:lnTo>
                    <a:pt x="4256" y="16140"/>
                  </a:lnTo>
                  <a:lnTo>
                    <a:pt x="4256" y="15994"/>
                  </a:lnTo>
                  <a:lnTo>
                    <a:pt x="4256" y="15737"/>
                  </a:lnTo>
                  <a:close/>
                  <a:moveTo>
                    <a:pt x="4843" y="15920"/>
                  </a:moveTo>
                  <a:lnTo>
                    <a:pt x="4989" y="15957"/>
                  </a:lnTo>
                  <a:lnTo>
                    <a:pt x="5136" y="15994"/>
                  </a:lnTo>
                  <a:lnTo>
                    <a:pt x="4879" y="16140"/>
                  </a:lnTo>
                  <a:lnTo>
                    <a:pt x="4623" y="16360"/>
                  </a:lnTo>
                  <a:lnTo>
                    <a:pt x="4623" y="16360"/>
                  </a:lnTo>
                  <a:lnTo>
                    <a:pt x="4733" y="16140"/>
                  </a:lnTo>
                  <a:lnTo>
                    <a:pt x="4843" y="15920"/>
                  </a:lnTo>
                  <a:close/>
                  <a:moveTo>
                    <a:pt x="4146" y="14453"/>
                  </a:moveTo>
                  <a:lnTo>
                    <a:pt x="4659" y="14490"/>
                  </a:lnTo>
                  <a:lnTo>
                    <a:pt x="5356" y="14673"/>
                  </a:lnTo>
                  <a:lnTo>
                    <a:pt x="6053" y="14857"/>
                  </a:lnTo>
                  <a:lnTo>
                    <a:pt x="7410" y="15333"/>
                  </a:lnTo>
                  <a:lnTo>
                    <a:pt x="8034" y="15553"/>
                  </a:lnTo>
                  <a:lnTo>
                    <a:pt x="8401" y="15663"/>
                  </a:lnTo>
                  <a:lnTo>
                    <a:pt x="8694" y="15774"/>
                  </a:lnTo>
                  <a:lnTo>
                    <a:pt x="8731" y="15847"/>
                  </a:lnTo>
                  <a:lnTo>
                    <a:pt x="8768" y="15884"/>
                  </a:lnTo>
                  <a:lnTo>
                    <a:pt x="8841" y="15957"/>
                  </a:lnTo>
                  <a:lnTo>
                    <a:pt x="8951" y="15957"/>
                  </a:lnTo>
                  <a:lnTo>
                    <a:pt x="8914" y="16067"/>
                  </a:lnTo>
                  <a:lnTo>
                    <a:pt x="8841" y="16214"/>
                  </a:lnTo>
                  <a:lnTo>
                    <a:pt x="8694" y="16397"/>
                  </a:lnTo>
                  <a:lnTo>
                    <a:pt x="8547" y="16507"/>
                  </a:lnTo>
                  <a:lnTo>
                    <a:pt x="8401" y="16581"/>
                  </a:lnTo>
                  <a:lnTo>
                    <a:pt x="7227" y="16140"/>
                  </a:lnTo>
                  <a:lnTo>
                    <a:pt x="6016" y="15774"/>
                  </a:lnTo>
                  <a:lnTo>
                    <a:pt x="4733" y="15370"/>
                  </a:lnTo>
                  <a:lnTo>
                    <a:pt x="4072" y="15223"/>
                  </a:lnTo>
                  <a:lnTo>
                    <a:pt x="3449" y="15113"/>
                  </a:lnTo>
                  <a:lnTo>
                    <a:pt x="3449" y="15040"/>
                  </a:lnTo>
                  <a:lnTo>
                    <a:pt x="3449" y="14857"/>
                  </a:lnTo>
                  <a:lnTo>
                    <a:pt x="3522" y="14673"/>
                  </a:lnTo>
                  <a:lnTo>
                    <a:pt x="3632" y="14563"/>
                  </a:lnTo>
                  <a:lnTo>
                    <a:pt x="3705" y="14490"/>
                  </a:lnTo>
                  <a:lnTo>
                    <a:pt x="3926" y="14490"/>
                  </a:lnTo>
                  <a:lnTo>
                    <a:pt x="3962" y="14526"/>
                  </a:lnTo>
                  <a:lnTo>
                    <a:pt x="3999" y="14526"/>
                  </a:lnTo>
                  <a:lnTo>
                    <a:pt x="4036" y="14490"/>
                  </a:lnTo>
                  <a:lnTo>
                    <a:pt x="4146" y="14453"/>
                  </a:lnTo>
                  <a:close/>
                  <a:moveTo>
                    <a:pt x="5503" y="16067"/>
                  </a:moveTo>
                  <a:lnTo>
                    <a:pt x="5723" y="16140"/>
                  </a:lnTo>
                  <a:lnTo>
                    <a:pt x="5503" y="16287"/>
                  </a:lnTo>
                  <a:lnTo>
                    <a:pt x="5246" y="16434"/>
                  </a:lnTo>
                  <a:lnTo>
                    <a:pt x="5026" y="16617"/>
                  </a:lnTo>
                  <a:lnTo>
                    <a:pt x="4843" y="16837"/>
                  </a:lnTo>
                  <a:lnTo>
                    <a:pt x="4659" y="16764"/>
                  </a:lnTo>
                  <a:lnTo>
                    <a:pt x="4733" y="16691"/>
                  </a:lnTo>
                  <a:lnTo>
                    <a:pt x="5503" y="16067"/>
                  </a:lnTo>
                  <a:close/>
                  <a:moveTo>
                    <a:pt x="5980" y="16214"/>
                  </a:moveTo>
                  <a:lnTo>
                    <a:pt x="6200" y="16287"/>
                  </a:lnTo>
                  <a:lnTo>
                    <a:pt x="6200" y="16324"/>
                  </a:lnTo>
                  <a:lnTo>
                    <a:pt x="5943" y="16434"/>
                  </a:lnTo>
                  <a:lnTo>
                    <a:pt x="5723" y="16581"/>
                  </a:lnTo>
                  <a:lnTo>
                    <a:pt x="5540" y="16727"/>
                  </a:lnTo>
                  <a:lnTo>
                    <a:pt x="5393" y="16947"/>
                  </a:lnTo>
                  <a:lnTo>
                    <a:pt x="5246" y="16911"/>
                  </a:lnTo>
                  <a:lnTo>
                    <a:pt x="5613" y="16544"/>
                  </a:lnTo>
                  <a:lnTo>
                    <a:pt x="5980" y="16214"/>
                  </a:lnTo>
                  <a:close/>
                  <a:moveTo>
                    <a:pt x="6383" y="16360"/>
                  </a:moveTo>
                  <a:lnTo>
                    <a:pt x="6897" y="16544"/>
                  </a:lnTo>
                  <a:lnTo>
                    <a:pt x="6420" y="16801"/>
                  </a:lnTo>
                  <a:lnTo>
                    <a:pt x="6200" y="16947"/>
                  </a:lnTo>
                  <a:lnTo>
                    <a:pt x="5980" y="17131"/>
                  </a:lnTo>
                  <a:lnTo>
                    <a:pt x="5796" y="17057"/>
                  </a:lnTo>
                  <a:lnTo>
                    <a:pt x="5833" y="16984"/>
                  </a:lnTo>
                  <a:lnTo>
                    <a:pt x="5833" y="16911"/>
                  </a:lnTo>
                  <a:lnTo>
                    <a:pt x="5833" y="16874"/>
                  </a:lnTo>
                  <a:lnTo>
                    <a:pt x="6090" y="16617"/>
                  </a:lnTo>
                  <a:lnTo>
                    <a:pt x="6383" y="16397"/>
                  </a:lnTo>
                  <a:lnTo>
                    <a:pt x="6383" y="16360"/>
                  </a:lnTo>
                  <a:close/>
                  <a:moveTo>
                    <a:pt x="7080" y="16581"/>
                  </a:moveTo>
                  <a:lnTo>
                    <a:pt x="7410" y="16691"/>
                  </a:lnTo>
                  <a:lnTo>
                    <a:pt x="7154" y="16911"/>
                  </a:lnTo>
                  <a:lnTo>
                    <a:pt x="6787" y="17314"/>
                  </a:lnTo>
                  <a:lnTo>
                    <a:pt x="6457" y="17241"/>
                  </a:lnTo>
                  <a:lnTo>
                    <a:pt x="6493" y="17167"/>
                  </a:lnTo>
                  <a:lnTo>
                    <a:pt x="6457" y="17131"/>
                  </a:lnTo>
                  <a:lnTo>
                    <a:pt x="6750" y="16837"/>
                  </a:lnTo>
                  <a:lnTo>
                    <a:pt x="7080" y="16581"/>
                  </a:lnTo>
                  <a:close/>
                  <a:moveTo>
                    <a:pt x="8034" y="2678"/>
                  </a:moveTo>
                  <a:lnTo>
                    <a:pt x="7704" y="2715"/>
                  </a:lnTo>
                  <a:lnTo>
                    <a:pt x="7374" y="2752"/>
                  </a:lnTo>
                  <a:lnTo>
                    <a:pt x="7044" y="2825"/>
                  </a:lnTo>
                  <a:lnTo>
                    <a:pt x="6750" y="2898"/>
                  </a:lnTo>
                  <a:lnTo>
                    <a:pt x="6420" y="3008"/>
                  </a:lnTo>
                  <a:lnTo>
                    <a:pt x="6126" y="3155"/>
                  </a:lnTo>
                  <a:lnTo>
                    <a:pt x="5833" y="3302"/>
                  </a:lnTo>
                  <a:lnTo>
                    <a:pt x="5576" y="3522"/>
                  </a:lnTo>
                  <a:lnTo>
                    <a:pt x="5026" y="3962"/>
                  </a:lnTo>
                  <a:lnTo>
                    <a:pt x="4806" y="4219"/>
                  </a:lnTo>
                  <a:lnTo>
                    <a:pt x="4586" y="4512"/>
                  </a:lnTo>
                  <a:lnTo>
                    <a:pt x="4366" y="4769"/>
                  </a:lnTo>
                  <a:lnTo>
                    <a:pt x="4182" y="5099"/>
                  </a:lnTo>
                  <a:lnTo>
                    <a:pt x="3999" y="5393"/>
                  </a:lnTo>
                  <a:lnTo>
                    <a:pt x="3852" y="5723"/>
                  </a:lnTo>
                  <a:lnTo>
                    <a:pt x="3742" y="6163"/>
                  </a:lnTo>
                  <a:lnTo>
                    <a:pt x="3669" y="6603"/>
                  </a:lnTo>
                  <a:lnTo>
                    <a:pt x="3632" y="7043"/>
                  </a:lnTo>
                  <a:lnTo>
                    <a:pt x="3632" y="7520"/>
                  </a:lnTo>
                  <a:lnTo>
                    <a:pt x="3705" y="7960"/>
                  </a:lnTo>
                  <a:lnTo>
                    <a:pt x="3779" y="8437"/>
                  </a:lnTo>
                  <a:lnTo>
                    <a:pt x="3962" y="9318"/>
                  </a:lnTo>
                  <a:lnTo>
                    <a:pt x="4109" y="10308"/>
                  </a:lnTo>
                  <a:lnTo>
                    <a:pt x="4182" y="10785"/>
                  </a:lnTo>
                  <a:lnTo>
                    <a:pt x="4219" y="11262"/>
                  </a:lnTo>
                  <a:lnTo>
                    <a:pt x="4182" y="11739"/>
                  </a:lnTo>
                  <a:lnTo>
                    <a:pt x="4109" y="12215"/>
                  </a:lnTo>
                  <a:lnTo>
                    <a:pt x="3999" y="12619"/>
                  </a:lnTo>
                  <a:lnTo>
                    <a:pt x="3816" y="13059"/>
                  </a:lnTo>
                  <a:lnTo>
                    <a:pt x="3595" y="13132"/>
                  </a:lnTo>
                  <a:lnTo>
                    <a:pt x="3449" y="13279"/>
                  </a:lnTo>
                  <a:lnTo>
                    <a:pt x="3302" y="13426"/>
                  </a:lnTo>
                  <a:lnTo>
                    <a:pt x="3229" y="13646"/>
                  </a:lnTo>
                  <a:lnTo>
                    <a:pt x="3229" y="13829"/>
                  </a:lnTo>
                  <a:lnTo>
                    <a:pt x="3265" y="13976"/>
                  </a:lnTo>
                  <a:lnTo>
                    <a:pt x="3339" y="14160"/>
                  </a:lnTo>
                  <a:lnTo>
                    <a:pt x="3412" y="14270"/>
                  </a:lnTo>
                  <a:lnTo>
                    <a:pt x="3339" y="14343"/>
                  </a:lnTo>
                  <a:lnTo>
                    <a:pt x="3265" y="14416"/>
                  </a:lnTo>
                  <a:lnTo>
                    <a:pt x="3192" y="14526"/>
                  </a:lnTo>
                  <a:lnTo>
                    <a:pt x="3119" y="14673"/>
                  </a:lnTo>
                  <a:lnTo>
                    <a:pt x="3082" y="14857"/>
                  </a:lnTo>
                  <a:lnTo>
                    <a:pt x="3045" y="15040"/>
                  </a:lnTo>
                  <a:lnTo>
                    <a:pt x="3045" y="15187"/>
                  </a:lnTo>
                  <a:lnTo>
                    <a:pt x="3082" y="15370"/>
                  </a:lnTo>
                  <a:lnTo>
                    <a:pt x="3192" y="15480"/>
                  </a:lnTo>
                  <a:lnTo>
                    <a:pt x="3302" y="15590"/>
                  </a:lnTo>
                  <a:lnTo>
                    <a:pt x="3412" y="15627"/>
                  </a:lnTo>
                  <a:lnTo>
                    <a:pt x="3485" y="15590"/>
                  </a:lnTo>
                  <a:lnTo>
                    <a:pt x="3522" y="15553"/>
                  </a:lnTo>
                  <a:lnTo>
                    <a:pt x="3559" y="15553"/>
                  </a:lnTo>
                  <a:lnTo>
                    <a:pt x="4072" y="15700"/>
                  </a:lnTo>
                  <a:lnTo>
                    <a:pt x="3999" y="15810"/>
                  </a:lnTo>
                  <a:lnTo>
                    <a:pt x="3926" y="15957"/>
                  </a:lnTo>
                  <a:lnTo>
                    <a:pt x="3926" y="16140"/>
                  </a:lnTo>
                  <a:lnTo>
                    <a:pt x="3926" y="16324"/>
                  </a:lnTo>
                  <a:lnTo>
                    <a:pt x="3999" y="16507"/>
                  </a:lnTo>
                  <a:lnTo>
                    <a:pt x="4072" y="16654"/>
                  </a:lnTo>
                  <a:lnTo>
                    <a:pt x="4146" y="16801"/>
                  </a:lnTo>
                  <a:lnTo>
                    <a:pt x="4292" y="16874"/>
                  </a:lnTo>
                  <a:lnTo>
                    <a:pt x="4256" y="16947"/>
                  </a:lnTo>
                  <a:lnTo>
                    <a:pt x="4292" y="17021"/>
                  </a:lnTo>
                  <a:lnTo>
                    <a:pt x="4329" y="17057"/>
                  </a:lnTo>
                  <a:lnTo>
                    <a:pt x="4402" y="17094"/>
                  </a:lnTo>
                  <a:lnTo>
                    <a:pt x="4586" y="17167"/>
                  </a:lnTo>
                  <a:lnTo>
                    <a:pt x="4806" y="17277"/>
                  </a:lnTo>
                  <a:lnTo>
                    <a:pt x="5283" y="17388"/>
                  </a:lnTo>
                  <a:lnTo>
                    <a:pt x="5393" y="17424"/>
                  </a:lnTo>
                  <a:lnTo>
                    <a:pt x="5576" y="17461"/>
                  </a:lnTo>
                  <a:lnTo>
                    <a:pt x="6310" y="17681"/>
                  </a:lnTo>
                  <a:lnTo>
                    <a:pt x="6677" y="17754"/>
                  </a:lnTo>
                  <a:lnTo>
                    <a:pt x="6860" y="17791"/>
                  </a:lnTo>
                  <a:lnTo>
                    <a:pt x="7044" y="17754"/>
                  </a:lnTo>
                  <a:lnTo>
                    <a:pt x="7117" y="17718"/>
                  </a:lnTo>
                  <a:lnTo>
                    <a:pt x="7154" y="17681"/>
                  </a:lnTo>
                  <a:lnTo>
                    <a:pt x="7154" y="17608"/>
                  </a:lnTo>
                  <a:lnTo>
                    <a:pt x="7117" y="17534"/>
                  </a:lnTo>
                  <a:lnTo>
                    <a:pt x="7447" y="17204"/>
                  </a:lnTo>
                  <a:lnTo>
                    <a:pt x="7594" y="17021"/>
                  </a:lnTo>
                  <a:lnTo>
                    <a:pt x="7740" y="16837"/>
                  </a:lnTo>
                  <a:lnTo>
                    <a:pt x="8327" y="17021"/>
                  </a:lnTo>
                  <a:lnTo>
                    <a:pt x="8437" y="17021"/>
                  </a:lnTo>
                  <a:lnTo>
                    <a:pt x="8547" y="16984"/>
                  </a:lnTo>
                  <a:lnTo>
                    <a:pt x="8731" y="16911"/>
                  </a:lnTo>
                  <a:lnTo>
                    <a:pt x="8914" y="16764"/>
                  </a:lnTo>
                  <a:lnTo>
                    <a:pt x="9098" y="16581"/>
                  </a:lnTo>
                  <a:lnTo>
                    <a:pt x="9208" y="16360"/>
                  </a:lnTo>
                  <a:lnTo>
                    <a:pt x="9281" y="16140"/>
                  </a:lnTo>
                  <a:lnTo>
                    <a:pt x="9318" y="15884"/>
                  </a:lnTo>
                  <a:lnTo>
                    <a:pt x="9281" y="15700"/>
                  </a:lnTo>
                  <a:lnTo>
                    <a:pt x="9208" y="15590"/>
                  </a:lnTo>
                  <a:lnTo>
                    <a:pt x="9171" y="15517"/>
                  </a:lnTo>
                  <a:lnTo>
                    <a:pt x="9244" y="15407"/>
                  </a:lnTo>
                  <a:lnTo>
                    <a:pt x="9354" y="15260"/>
                  </a:lnTo>
                  <a:lnTo>
                    <a:pt x="9391" y="15113"/>
                  </a:lnTo>
                  <a:lnTo>
                    <a:pt x="9428" y="15003"/>
                  </a:lnTo>
                  <a:lnTo>
                    <a:pt x="9501" y="14930"/>
                  </a:lnTo>
                  <a:lnTo>
                    <a:pt x="9575" y="14857"/>
                  </a:lnTo>
                  <a:lnTo>
                    <a:pt x="9575" y="14783"/>
                  </a:lnTo>
                  <a:lnTo>
                    <a:pt x="9538" y="14673"/>
                  </a:lnTo>
                  <a:lnTo>
                    <a:pt x="9391" y="14526"/>
                  </a:lnTo>
                  <a:lnTo>
                    <a:pt x="9244" y="14380"/>
                  </a:lnTo>
                  <a:lnTo>
                    <a:pt x="9244" y="14050"/>
                  </a:lnTo>
                  <a:lnTo>
                    <a:pt x="9318" y="13683"/>
                  </a:lnTo>
                  <a:lnTo>
                    <a:pt x="9428" y="13353"/>
                  </a:lnTo>
                  <a:lnTo>
                    <a:pt x="9538" y="13059"/>
                  </a:lnTo>
                  <a:lnTo>
                    <a:pt x="9721" y="12766"/>
                  </a:lnTo>
                  <a:lnTo>
                    <a:pt x="9905" y="12472"/>
                  </a:lnTo>
                  <a:lnTo>
                    <a:pt x="10308" y="11885"/>
                  </a:lnTo>
                  <a:lnTo>
                    <a:pt x="10785" y="11335"/>
                  </a:lnTo>
                  <a:lnTo>
                    <a:pt x="11299" y="10822"/>
                  </a:lnTo>
                  <a:lnTo>
                    <a:pt x="11775" y="10308"/>
                  </a:lnTo>
                  <a:lnTo>
                    <a:pt x="12179" y="9758"/>
                  </a:lnTo>
                  <a:lnTo>
                    <a:pt x="12362" y="9501"/>
                  </a:lnTo>
                  <a:lnTo>
                    <a:pt x="12546" y="9208"/>
                  </a:lnTo>
                  <a:lnTo>
                    <a:pt x="12656" y="8951"/>
                  </a:lnTo>
                  <a:lnTo>
                    <a:pt x="12803" y="8657"/>
                  </a:lnTo>
                  <a:lnTo>
                    <a:pt x="12876" y="8364"/>
                  </a:lnTo>
                  <a:lnTo>
                    <a:pt x="12949" y="8034"/>
                  </a:lnTo>
                  <a:lnTo>
                    <a:pt x="12986" y="7740"/>
                  </a:lnTo>
                  <a:lnTo>
                    <a:pt x="13023" y="7447"/>
                  </a:lnTo>
                  <a:lnTo>
                    <a:pt x="13023" y="6823"/>
                  </a:lnTo>
                  <a:lnTo>
                    <a:pt x="12913" y="6236"/>
                  </a:lnTo>
                  <a:lnTo>
                    <a:pt x="12729" y="5613"/>
                  </a:lnTo>
                  <a:lnTo>
                    <a:pt x="12436" y="5026"/>
                  </a:lnTo>
                  <a:lnTo>
                    <a:pt x="12252" y="4769"/>
                  </a:lnTo>
                  <a:lnTo>
                    <a:pt x="12069" y="4476"/>
                  </a:lnTo>
                  <a:lnTo>
                    <a:pt x="11849" y="4256"/>
                  </a:lnTo>
                  <a:lnTo>
                    <a:pt x="11629" y="3999"/>
                  </a:lnTo>
                  <a:lnTo>
                    <a:pt x="11372" y="3815"/>
                  </a:lnTo>
                  <a:lnTo>
                    <a:pt x="11115" y="3595"/>
                  </a:lnTo>
                  <a:lnTo>
                    <a:pt x="10565" y="3265"/>
                  </a:lnTo>
                  <a:lnTo>
                    <a:pt x="9978" y="3008"/>
                  </a:lnTo>
                  <a:lnTo>
                    <a:pt x="9354" y="2825"/>
                  </a:lnTo>
                  <a:lnTo>
                    <a:pt x="8694" y="2715"/>
                  </a:lnTo>
                  <a:lnTo>
                    <a:pt x="8034" y="267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8"/>
            <p:cNvSpPr/>
            <p:nvPr/>
          </p:nvSpPr>
          <p:spPr>
            <a:xfrm>
              <a:off x="6244725" y="2547975"/>
              <a:ext cx="185275" cy="404450"/>
            </a:xfrm>
            <a:custGeom>
              <a:avLst/>
              <a:gdLst/>
              <a:ahLst/>
              <a:cxnLst/>
              <a:rect l="l" t="t" r="r" b="b"/>
              <a:pathLst>
                <a:path w="7411" h="16178" extrusionOk="0">
                  <a:moveTo>
                    <a:pt x="3339" y="147"/>
                  </a:moveTo>
                  <a:lnTo>
                    <a:pt x="3229" y="441"/>
                  </a:lnTo>
                  <a:lnTo>
                    <a:pt x="3155" y="734"/>
                  </a:lnTo>
                  <a:lnTo>
                    <a:pt x="3119" y="1358"/>
                  </a:lnTo>
                  <a:lnTo>
                    <a:pt x="3082" y="2972"/>
                  </a:lnTo>
                  <a:lnTo>
                    <a:pt x="3119" y="4476"/>
                  </a:lnTo>
                  <a:lnTo>
                    <a:pt x="3119" y="5283"/>
                  </a:lnTo>
                  <a:lnTo>
                    <a:pt x="3119" y="5576"/>
                  </a:lnTo>
                  <a:lnTo>
                    <a:pt x="3155" y="5723"/>
                  </a:lnTo>
                  <a:lnTo>
                    <a:pt x="3229" y="5870"/>
                  </a:lnTo>
                  <a:lnTo>
                    <a:pt x="3265" y="5906"/>
                  </a:lnTo>
                  <a:lnTo>
                    <a:pt x="3339" y="5943"/>
                  </a:lnTo>
                  <a:lnTo>
                    <a:pt x="3375" y="5943"/>
                  </a:lnTo>
                  <a:lnTo>
                    <a:pt x="3449" y="5870"/>
                  </a:lnTo>
                  <a:lnTo>
                    <a:pt x="3486" y="5760"/>
                  </a:lnTo>
                  <a:lnTo>
                    <a:pt x="3522" y="5649"/>
                  </a:lnTo>
                  <a:lnTo>
                    <a:pt x="3522" y="5393"/>
                  </a:lnTo>
                  <a:lnTo>
                    <a:pt x="3522" y="4586"/>
                  </a:lnTo>
                  <a:lnTo>
                    <a:pt x="3486" y="2972"/>
                  </a:lnTo>
                  <a:lnTo>
                    <a:pt x="3522" y="1504"/>
                  </a:lnTo>
                  <a:lnTo>
                    <a:pt x="3522" y="808"/>
                  </a:lnTo>
                  <a:lnTo>
                    <a:pt x="3486" y="477"/>
                  </a:lnTo>
                  <a:lnTo>
                    <a:pt x="3412" y="294"/>
                  </a:lnTo>
                  <a:lnTo>
                    <a:pt x="3375" y="147"/>
                  </a:lnTo>
                  <a:close/>
                  <a:moveTo>
                    <a:pt x="1725" y="1"/>
                  </a:moveTo>
                  <a:lnTo>
                    <a:pt x="1688" y="37"/>
                  </a:lnTo>
                  <a:lnTo>
                    <a:pt x="1615" y="147"/>
                  </a:lnTo>
                  <a:lnTo>
                    <a:pt x="1578" y="294"/>
                  </a:lnTo>
                  <a:lnTo>
                    <a:pt x="1541" y="624"/>
                  </a:lnTo>
                  <a:lnTo>
                    <a:pt x="1578" y="1284"/>
                  </a:lnTo>
                  <a:lnTo>
                    <a:pt x="1615" y="2898"/>
                  </a:lnTo>
                  <a:lnTo>
                    <a:pt x="1725" y="6236"/>
                  </a:lnTo>
                  <a:lnTo>
                    <a:pt x="1761" y="6346"/>
                  </a:lnTo>
                  <a:lnTo>
                    <a:pt x="1798" y="6383"/>
                  </a:lnTo>
                  <a:lnTo>
                    <a:pt x="1872" y="6420"/>
                  </a:lnTo>
                  <a:lnTo>
                    <a:pt x="1945" y="6456"/>
                  </a:lnTo>
                  <a:lnTo>
                    <a:pt x="2018" y="6420"/>
                  </a:lnTo>
                  <a:lnTo>
                    <a:pt x="2092" y="6383"/>
                  </a:lnTo>
                  <a:lnTo>
                    <a:pt x="2165" y="6346"/>
                  </a:lnTo>
                  <a:lnTo>
                    <a:pt x="2165" y="6236"/>
                  </a:lnTo>
                  <a:lnTo>
                    <a:pt x="2165" y="5980"/>
                  </a:lnTo>
                  <a:lnTo>
                    <a:pt x="2165" y="5943"/>
                  </a:lnTo>
                  <a:lnTo>
                    <a:pt x="2055" y="3008"/>
                  </a:lnTo>
                  <a:lnTo>
                    <a:pt x="1982" y="1394"/>
                  </a:lnTo>
                  <a:lnTo>
                    <a:pt x="1945" y="587"/>
                  </a:lnTo>
                  <a:lnTo>
                    <a:pt x="1908" y="294"/>
                  </a:lnTo>
                  <a:lnTo>
                    <a:pt x="1872" y="147"/>
                  </a:lnTo>
                  <a:lnTo>
                    <a:pt x="1761" y="37"/>
                  </a:lnTo>
                  <a:lnTo>
                    <a:pt x="1725" y="1"/>
                  </a:lnTo>
                  <a:close/>
                  <a:moveTo>
                    <a:pt x="4953" y="184"/>
                  </a:moveTo>
                  <a:lnTo>
                    <a:pt x="4879" y="221"/>
                  </a:lnTo>
                  <a:lnTo>
                    <a:pt x="4843" y="257"/>
                  </a:lnTo>
                  <a:lnTo>
                    <a:pt x="4843" y="331"/>
                  </a:lnTo>
                  <a:lnTo>
                    <a:pt x="4769" y="1101"/>
                  </a:lnTo>
                  <a:lnTo>
                    <a:pt x="4733" y="1908"/>
                  </a:lnTo>
                  <a:lnTo>
                    <a:pt x="4733" y="3522"/>
                  </a:lnTo>
                  <a:lnTo>
                    <a:pt x="4733" y="5136"/>
                  </a:lnTo>
                  <a:lnTo>
                    <a:pt x="4696" y="5870"/>
                  </a:lnTo>
                  <a:lnTo>
                    <a:pt x="4696" y="6273"/>
                  </a:lnTo>
                  <a:lnTo>
                    <a:pt x="4769" y="6640"/>
                  </a:lnTo>
                  <a:lnTo>
                    <a:pt x="4806" y="6713"/>
                  </a:lnTo>
                  <a:lnTo>
                    <a:pt x="4916" y="6750"/>
                  </a:lnTo>
                  <a:lnTo>
                    <a:pt x="5026" y="6713"/>
                  </a:lnTo>
                  <a:lnTo>
                    <a:pt x="5100" y="6640"/>
                  </a:lnTo>
                  <a:lnTo>
                    <a:pt x="5173" y="6273"/>
                  </a:lnTo>
                  <a:lnTo>
                    <a:pt x="5173" y="5870"/>
                  </a:lnTo>
                  <a:lnTo>
                    <a:pt x="5136" y="5136"/>
                  </a:lnTo>
                  <a:lnTo>
                    <a:pt x="5136" y="3522"/>
                  </a:lnTo>
                  <a:lnTo>
                    <a:pt x="5173" y="1908"/>
                  </a:lnTo>
                  <a:lnTo>
                    <a:pt x="5136" y="1138"/>
                  </a:lnTo>
                  <a:lnTo>
                    <a:pt x="5100" y="331"/>
                  </a:lnTo>
                  <a:lnTo>
                    <a:pt x="5100" y="257"/>
                  </a:lnTo>
                  <a:lnTo>
                    <a:pt x="5063" y="221"/>
                  </a:lnTo>
                  <a:lnTo>
                    <a:pt x="4953" y="184"/>
                  </a:lnTo>
                  <a:close/>
                  <a:moveTo>
                    <a:pt x="6273" y="2678"/>
                  </a:moveTo>
                  <a:lnTo>
                    <a:pt x="6273" y="2715"/>
                  </a:lnTo>
                  <a:lnTo>
                    <a:pt x="6200" y="3008"/>
                  </a:lnTo>
                  <a:lnTo>
                    <a:pt x="6163" y="3302"/>
                  </a:lnTo>
                  <a:lnTo>
                    <a:pt x="6127" y="3925"/>
                  </a:lnTo>
                  <a:lnTo>
                    <a:pt x="6127" y="5173"/>
                  </a:lnTo>
                  <a:lnTo>
                    <a:pt x="6090" y="7667"/>
                  </a:lnTo>
                  <a:lnTo>
                    <a:pt x="6090" y="7887"/>
                  </a:lnTo>
                  <a:lnTo>
                    <a:pt x="6127" y="7960"/>
                  </a:lnTo>
                  <a:lnTo>
                    <a:pt x="6163" y="8034"/>
                  </a:lnTo>
                  <a:lnTo>
                    <a:pt x="6237" y="8070"/>
                  </a:lnTo>
                  <a:lnTo>
                    <a:pt x="6383" y="8070"/>
                  </a:lnTo>
                  <a:lnTo>
                    <a:pt x="6457" y="8034"/>
                  </a:lnTo>
                  <a:lnTo>
                    <a:pt x="6493" y="7960"/>
                  </a:lnTo>
                  <a:lnTo>
                    <a:pt x="6530" y="7887"/>
                  </a:lnTo>
                  <a:lnTo>
                    <a:pt x="6530" y="5283"/>
                  </a:lnTo>
                  <a:lnTo>
                    <a:pt x="6530" y="3962"/>
                  </a:lnTo>
                  <a:lnTo>
                    <a:pt x="6493" y="3339"/>
                  </a:lnTo>
                  <a:lnTo>
                    <a:pt x="6457" y="3008"/>
                  </a:lnTo>
                  <a:lnTo>
                    <a:pt x="6383" y="2715"/>
                  </a:lnTo>
                  <a:lnTo>
                    <a:pt x="6347" y="2678"/>
                  </a:lnTo>
                  <a:close/>
                  <a:moveTo>
                    <a:pt x="3265" y="7887"/>
                  </a:moveTo>
                  <a:lnTo>
                    <a:pt x="3082" y="8107"/>
                  </a:lnTo>
                  <a:lnTo>
                    <a:pt x="2862" y="8291"/>
                  </a:lnTo>
                  <a:lnTo>
                    <a:pt x="2679" y="8401"/>
                  </a:lnTo>
                  <a:lnTo>
                    <a:pt x="2458" y="8474"/>
                  </a:lnTo>
                  <a:lnTo>
                    <a:pt x="2458" y="8474"/>
                  </a:lnTo>
                  <a:lnTo>
                    <a:pt x="2605" y="8291"/>
                  </a:lnTo>
                  <a:lnTo>
                    <a:pt x="2752" y="8144"/>
                  </a:lnTo>
                  <a:lnTo>
                    <a:pt x="2972" y="7997"/>
                  </a:lnTo>
                  <a:lnTo>
                    <a:pt x="3192" y="7924"/>
                  </a:lnTo>
                  <a:lnTo>
                    <a:pt x="3265" y="7887"/>
                  </a:lnTo>
                  <a:close/>
                  <a:moveTo>
                    <a:pt x="4806" y="9501"/>
                  </a:moveTo>
                  <a:lnTo>
                    <a:pt x="4513" y="9538"/>
                  </a:lnTo>
                  <a:lnTo>
                    <a:pt x="4329" y="9574"/>
                  </a:lnTo>
                  <a:lnTo>
                    <a:pt x="4072" y="9574"/>
                  </a:lnTo>
                  <a:lnTo>
                    <a:pt x="4072" y="9611"/>
                  </a:lnTo>
                  <a:lnTo>
                    <a:pt x="4072" y="9684"/>
                  </a:lnTo>
                  <a:lnTo>
                    <a:pt x="4109" y="9758"/>
                  </a:lnTo>
                  <a:lnTo>
                    <a:pt x="4146" y="9831"/>
                  </a:lnTo>
                  <a:lnTo>
                    <a:pt x="4219" y="9868"/>
                  </a:lnTo>
                  <a:lnTo>
                    <a:pt x="4293" y="9905"/>
                  </a:lnTo>
                  <a:lnTo>
                    <a:pt x="4476" y="9941"/>
                  </a:lnTo>
                  <a:lnTo>
                    <a:pt x="4659" y="9905"/>
                  </a:lnTo>
                  <a:lnTo>
                    <a:pt x="4806" y="9941"/>
                  </a:lnTo>
                  <a:lnTo>
                    <a:pt x="4953" y="9978"/>
                  </a:lnTo>
                  <a:lnTo>
                    <a:pt x="5100" y="10015"/>
                  </a:lnTo>
                  <a:lnTo>
                    <a:pt x="5246" y="10125"/>
                  </a:lnTo>
                  <a:lnTo>
                    <a:pt x="5320" y="10235"/>
                  </a:lnTo>
                  <a:lnTo>
                    <a:pt x="5430" y="10381"/>
                  </a:lnTo>
                  <a:lnTo>
                    <a:pt x="5466" y="10528"/>
                  </a:lnTo>
                  <a:lnTo>
                    <a:pt x="5503" y="10675"/>
                  </a:lnTo>
                  <a:lnTo>
                    <a:pt x="5540" y="10748"/>
                  </a:lnTo>
                  <a:lnTo>
                    <a:pt x="5613" y="10822"/>
                  </a:lnTo>
                  <a:lnTo>
                    <a:pt x="5833" y="10822"/>
                  </a:lnTo>
                  <a:lnTo>
                    <a:pt x="5907" y="10748"/>
                  </a:lnTo>
                  <a:lnTo>
                    <a:pt x="5943" y="10711"/>
                  </a:lnTo>
                  <a:lnTo>
                    <a:pt x="5980" y="10601"/>
                  </a:lnTo>
                  <a:lnTo>
                    <a:pt x="5907" y="10308"/>
                  </a:lnTo>
                  <a:lnTo>
                    <a:pt x="5760" y="10051"/>
                  </a:lnTo>
                  <a:lnTo>
                    <a:pt x="5576" y="9831"/>
                  </a:lnTo>
                  <a:lnTo>
                    <a:pt x="5356" y="9648"/>
                  </a:lnTo>
                  <a:lnTo>
                    <a:pt x="5100" y="9538"/>
                  </a:lnTo>
                  <a:lnTo>
                    <a:pt x="4806" y="9501"/>
                  </a:lnTo>
                  <a:close/>
                  <a:moveTo>
                    <a:pt x="4879" y="8547"/>
                  </a:moveTo>
                  <a:lnTo>
                    <a:pt x="5136" y="8621"/>
                  </a:lnTo>
                  <a:lnTo>
                    <a:pt x="5393" y="8731"/>
                  </a:lnTo>
                  <a:lnTo>
                    <a:pt x="5650" y="8877"/>
                  </a:lnTo>
                  <a:lnTo>
                    <a:pt x="5907" y="9061"/>
                  </a:lnTo>
                  <a:lnTo>
                    <a:pt x="6090" y="9244"/>
                  </a:lnTo>
                  <a:lnTo>
                    <a:pt x="6310" y="9464"/>
                  </a:lnTo>
                  <a:lnTo>
                    <a:pt x="6457" y="9684"/>
                  </a:lnTo>
                  <a:lnTo>
                    <a:pt x="6603" y="9941"/>
                  </a:lnTo>
                  <a:lnTo>
                    <a:pt x="6714" y="10198"/>
                  </a:lnTo>
                  <a:lnTo>
                    <a:pt x="6787" y="10491"/>
                  </a:lnTo>
                  <a:lnTo>
                    <a:pt x="6860" y="10748"/>
                  </a:lnTo>
                  <a:lnTo>
                    <a:pt x="6934" y="11078"/>
                  </a:lnTo>
                  <a:lnTo>
                    <a:pt x="6934" y="11372"/>
                  </a:lnTo>
                  <a:lnTo>
                    <a:pt x="6934" y="11665"/>
                  </a:lnTo>
                  <a:lnTo>
                    <a:pt x="6934" y="11995"/>
                  </a:lnTo>
                  <a:lnTo>
                    <a:pt x="6824" y="12619"/>
                  </a:lnTo>
                  <a:lnTo>
                    <a:pt x="6677" y="13206"/>
                  </a:lnTo>
                  <a:lnTo>
                    <a:pt x="6530" y="13499"/>
                  </a:lnTo>
                  <a:lnTo>
                    <a:pt x="6383" y="13793"/>
                  </a:lnTo>
                  <a:lnTo>
                    <a:pt x="6310" y="13939"/>
                  </a:lnTo>
                  <a:lnTo>
                    <a:pt x="6163" y="14050"/>
                  </a:lnTo>
                  <a:lnTo>
                    <a:pt x="5907" y="14270"/>
                  </a:lnTo>
                  <a:lnTo>
                    <a:pt x="5540" y="14526"/>
                  </a:lnTo>
                  <a:lnTo>
                    <a:pt x="5173" y="14857"/>
                  </a:lnTo>
                  <a:lnTo>
                    <a:pt x="5026" y="14967"/>
                  </a:lnTo>
                  <a:lnTo>
                    <a:pt x="4659" y="15187"/>
                  </a:lnTo>
                  <a:lnTo>
                    <a:pt x="4659" y="15187"/>
                  </a:lnTo>
                  <a:lnTo>
                    <a:pt x="4806" y="14857"/>
                  </a:lnTo>
                  <a:lnTo>
                    <a:pt x="4916" y="14636"/>
                  </a:lnTo>
                  <a:lnTo>
                    <a:pt x="4953" y="14490"/>
                  </a:lnTo>
                  <a:lnTo>
                    <a:pt x="4989" y="14380"/>
                  </a:lnTo>
                  <a:lnTo>
                    <a:pt x="4953" y="14270"/>
                  </a:lnTo>
                  <a:lnTo>
                    <a:pt x="4916" y="14160"/>
                  </a:lnTo>
                  <a:lnTo>
                    <a:pt x="4843" y="14123"/>
                  </a:lnTo>
                  <a:lnTo>
                    <a:pt x="4659" y="14123"/>
                  </a:lnTo>
                  <a:lnTo>
                    <a:pt x="4586" y="14160"/>
                  </a:lnTo>
                  <a:lnTo>
                    <a:pt x="4549" y="14233"/>
                  </a:lnTo>
                  <a:lnTo>
                    <a:pt x="4513" y="14343"/>
                  </a:lnTo>
                  <a:lnTo>
                    <a:pt x="4549" y="14453"/>
                  </a:lnTo>
                  <a:lnTo>
                    <a:pt x="4513" y="14526"/>
                  </a:lnTo>
                  <a:lnTo>
                    <a:pt x="4439" y="14783"/>
                  </a:lnTo>
                  <a:lnTo>
                    <a:pt x="4366" y="15003"/>
                  </a:lnTo>
                  <a:lnTo>
                    <a:pt x="4329" y="15260"/>
                  </a:lnTo>
                  <a:lnTo>
                    <a:pt x="4366" y="15333"/>
                  </a:lnTo>
                  <a:lnTo>
                    <a:pt x="4293" y="15370"/>
                  </a:lnTo>
                  <a:lnTo>
                    <a:pt x="3999" y="15480"/>
                  </a:lnTo>
                  <a:lnTo>
                    <a:pt x="3632" y="15590"/>
                  </a:lnTo>
                  <a:lnTo>
                    <a:pt x="3816" y="15333"/>
                  </a:lnTo>
                  <a:lnTo>
                    <a:pt x="4109" y="14746"/>
                  </a:lnTo>
                  <a:lnTo>
                    <a:pt x="4109" y="14673"/>
                  </a:lnTo>
                  <a:lnTo>
                    <a:pt x="4109" y="14600"/>
                  </a:lnTo>
                  <a:lnTo>
                    <a:pt x="4072" y="14526"/>
                  </a:lnTo>
                  <a:lnTo>
                    <a:pt x="4036" y="14490"/>
                  </a:lnTo>
                  <a:lnTo>
                    <a:pt x="3962" y="14453"/>
                  </a:lnTo>
                  <a:lnTo>
                    <a:pt x="3889" y="14453"/>
                  </a:lnTo>
                  <a:lnTo>
                    <a:pt x="3816" y="14490"/>
                  </a:lnTo>
                  <a:lnTo>
                    <a:pt x="3779" y="14563"/>
                  </a:lnTo>
                  <a:lnTo>
                    <a:pt x="3486" y="15150"/>
                  </a:lnTo>
                  <a:lnTo>
                    <a:pt x="3339" y="15407"/>
                  </a:lnTo>
                  <a:lnTo>
                    <a:pt x="3229" y="15663"/>
                  </a:lnTo>
                  <a:lnTo>
                    <a:pt x="2899" y="15700"/>
                  </a:lnTo>
                  <a:lnTo>
                    <a:pt x="2532" y="15627"/>
                  </a:lnTo>
                  <a:lnTo>
                    <a:pt x="2752" y="15407"/>
                  </a:lnTo>
                  <a:lnTo>
                    <a:pt x="2935" y="15187"/>
                  </a:lnTo>
                  <a:lnTo>
                    <a:pt x="3119" y="14893"/>
                  </a:lnTo>
                  <a:lnTo>
                    <a:pt x="3265" y="14600"/>
                  </a:lnTo>
                  <a:lnTo>
                    <a:pt x="3339" y="14600"/>
                  </a:lnTo>
                  <a:lnTo>
                    <a:pt x="3375" y="14526"/>
                  </a:lnTo>
                  <a:lnTo>
                    <a:pt x="3412" y="14490"/>
                  </a:lnTo>
                  <a:lnTo>
                    <a:pt x="3449" y="14380"/>
                  </a:lnTo>
                  <a:lnTo>
                    <a:pt x="3412" y="14343"/>
                  </a:lnTo>
                  <a:lnTo>
                    <a:pt x="3412" y="14270"/>
                  </a:lnTo>
                  <a:lnTo>
                    <a:pt x="3339" y="14233"/>
                  </a:lnTo>
                  <a:lnTo>
                    <a:pt x="3229" y="14196"/>
                  </a:lnTo>
                  <a:lnTo>
                    <a:pt x="3155" y="14196"/>
                  </a:lnTo>
                  <a:lnTo>
                    <a:pt x="3045" y="14233"/>
                  </a:lnTo>
                  <a:lnTo>
                    <a:pt x="2935" y="14380"/>
                  </a:lnTo>
                  <a:lnTo>
                    <a:pt x="2752" y="14673"/>
                  </a:lnTo>
                  <a:lnTo>
                    <a:pt x="2495" y="15077"/>
                  </a:lnTo>
                  <a:lnTo>
                    <a:pt x="2238" y="15443"/>
                  </a:lnTo>
                  <a:lnTo>
                    <a:pt x="2202" y="15553"/>
                  </a:lnTo>
                  <a:lnTo>
                    <a:pt x="1908" y="15370"/>
                  </a:lnTo>
                  <a:lnTo>
                    <a:pt x="1615" y="15187"/>
                  </a:lnTo>
                  <a:lnTo>
                    <a:pt x="1761" y="15077"/>
                  </a:lnTo>
                  <a:lnTo>
                    <a:pt x="1872" y="14967"/>
                  </a:lnTo>
                  <a:lnTo>
                    <a:pt x="2238" y="14563"/>
                  </a:lnTo>
                  <a:lnTo>
                    <a:pt x="2568" y="14196"/>
                  </a:lnTo>
                  <a:lnTo>
                    <a:pt x="2715" y="13976"/>
                  </a:lnTo>
                  <a:lnTo>
                    <a:pt x="2789" y="13756"/>
                  </a:lnTo>
                  <a:lnTo>
                    <a:pt x="2789" y="13683"/>
                  </a:lnTo>
                  <a:lnTo>
                    <a:pt x="2752" y="13609"/>
                  </a:lnTo>
                  <a:lnTo>
                    <a:pt x="2642" y="13609"/>
                  </a:lnTo>
                  <a:lnTo>
                    <a:pt x="2422" y="13719"/>
                  </a:lnTo>
                  <a:lnTo>
                    <a:pt x="2238" y="13866"/>
                  </a:lnTo>
                  <a:lnTo>
                    <a:pt x="1945" y="14233"/>
                  </a:lnTo>
                  <a:lnTo>
                    <a:pt x="1578" y="14673"/>
                  </a:lnTo>
                  <a:lnTo>
                    <a:pt x="1505" y="14820"/>
                  </a:lnTo>
                  <a:lnTo>
                    <a:pt x="1431" y="15003"/>
                  </a:lnTo>
                  <a:lnTo>
                    <a:pt x="1138" y="14636"/>
                  </a:lnTo>
                  <a:lnTo>
                    <a:pt x="1468" y="14306"/>
                  </a:lnTo>
                  <a:lnTo>
                    <a:pt x="1761" y="13939"/>
                  </a:lnTo>
                  <a:lnTo>
                    <a:pt x="2312" y="13206"/>
                  </a:lnTo>
                  <a:lnTo>
                    <a:pt x="2312" y="13132"/>
                  </a:lnTo>
                  <a:lnTo>
                    <a:pt x="2312" y="13059"/>
                  </a:lnTo>
                  <a:lnTo>
                    <a:pt x="2238" y="12949"/>
                  </a:lnTo>
                  <a:lnTo>
                    <a:pt x="2202" y="12912"/>
                  </a:lnTo>
                  <a:lnTo>
                    <a:pt x="2055" y="12912"/>
                  </a:lnTo>
                  <a:lnTo>
                    <a:pt x="1982" y="12949"/>
                  </a:lnTo>
                  <a:lnTo>
                    <a:pt x="1431" y="13646"/>
                  </a:lnTo>
                  <a:lnTo>
                    <a:pt x="1211" y="14013"/>
                  </a:lnTo>
                  <a:lnTo>
                    <a:pt x="991" y="14380"/>
                  </a:lnTo>
                  <a:lnTo>
                    <a:pt x="844" y="14050"/>
                  </a:lnTo>
                  <a:lnTo>
                    <a:pt x="698" y="13719"/>
                  </a:lnTo>
                  <a:lnTo>
                    <a:pt x="1028" y="13426"/>
                  </a:lnTo>
                  <a:lnTo>
                    <a:pt x="1358" y="13096"/>
                  </a:lnTo>
                  <a:lnTo>
                    <a:pt x="1872" y="12436"/>
                  </a:lnTo>
                  <a:lnTo>
                    <a:pt x="1908" y="12362"/>
                  </a:lnTo>
                  <a:lnTo>
                    <a:pt x="1908" y="12289"/>
                  </a:lnTo>
                  <a:lnTo>
                    <a:pt x="1872" y="12215"/>
                  </a:lnTo>
                  <a:lnTo>
                    <a:pt x="1835" y="12179"/>
                  </a:lnTo>
                  <a:lnTo>
                    <a:pt x="1761" y="12142"/>
                  </a:lnTo>
                  <a:lnTo>
                    <a:pt x="1688" y="12105"/>
                  </a:lnTo>
                  <a:lnTo>
                    <a:pt x="1615" y="12105"/>
                  </a:lnTo>
                  <a:lnTo>
                    <a:pt x="1541" y="12179"/>
                  </a:lnTo>
                  <a:lnTo>
                    <a:pt x="1065" y="12729"/>
                  </a:lnTo>
                  <a:lnTo>
                    <a:pt x="808" y="13022"/>
                  </a:lnTo>
                  <a:lnTo>
                    <a:pt x="624" y="13353"/>
                  </a:lnTo>
                  <a:lnTo>
                    <a:pt x="588" y="13206"/>
                  </a:lnTo>
                  <a:lnTo>
                    <a:pt x="551" y="12876"/>
                  </a:lnTo>
                  <a:lnTo>
                    <a:pt x="771" y="12656"/>
                  </a:lnTo>
                  <a:lnTo>
                    <a:pt x="1028" y="12399"/>
                  </a:lnTo>
                  <a:lnTo>
                    <a:pt x="1321" y="12069"/>
                  </a:lnTo>
                  <a:lnTo>
                    <a:pt x="1468" y="11885"/>
                  </a:lnTo>
                  <a:lnTo>
                    <a:pt x="1505" y="11775"/>
                  </a:lnTo>
                  <a:lnTo>
                    <a:pt x="1505" y="11665"/>
                  </a:lnTo>
                  <a:lnTo>
                    <a:pt x="1505" y="11592"/>
                  </a:lnTo>
                  <a:lnTo>
                    <a:pt x="1468" y="11555"/>
                  </a:lnTo>
                  <a:lnTo>
                    <a:pt x="1395" y="11518"/>
                  </a:lnTo>
                  <a:lnTo>
                    <a:pt x="1358" y="11555"/>
                  </a:lnTo>
                  <a:lnTo>
                    <a:pt x="1175" y="11629"/>
                  </a:lnTo>
                  <a:lnTo>
                    <a:pt x="1028" y="11775"/>
                  </a:lnTo>
                  <a:lnTo>
                    <a:pt x="771" y="12105"/>
                  </a:lnTo>
                  <a:lnTo>
                    <a:pt x="514" y="12436"/>
                  </a:lnTo>
                  <a:lnTo>
                    <a:pt x="514" y="11922"/>
                  </a:lnTo>
                  <a:lnTo>
                    <a:pt x="624" y="11812"/>
                  </a:lnTo>
                  <a:lnTo>
                    <a:pt x="734" y="11702"/>
                  </a:lnTo>
                  <a:lnTo>
                    <a:pt x="808" y="11482"/>
                  </a:lnTo>
                  <a:lnTo>
                    <a:pt x="991" y="11445"/>
                  </a:lnTo>
                  <a:lnTo>
                    <a:pt x="1138" y="11408"/>
                  </a:lnTo>
                  <a:lnTo>
                    <a:pt x="1248" y="11298"/>
                  </a:lnTo>
                  <a:lnTo>
                    <a:pt x="1358" y="11188"/>
                  </a:lnTo>
                  <a:lnTo>
                    <a:pt x="1468" y="11078"/>
                  </a:lnTo>
                  <a:lnTo>
                    <a:pt x="1505" y="10932"/>
                  </a:lnTo>
                  <a:lnTo>
                    <a:pt x="1505" y="10858"/>
                  </a:lnTo>
                  <a:lnTo>
                    <a:pt x="1505" y="10785"/>
                  </a:lnTo>
                  <a:lnTo>
                    <a:pt x="1468" y="10711"/>
                  </a:lnTo>
                  <a:lnTo>
                    <a:pt x="1395" y="10675"/>
                  </a:lnTo>
                  <a:lnTo>
                    <a:pt x="1175" y="10675"/>
                  </a:lnTo>
                  <a:lnTo>
                    <a:pt x="1101" y="10748"/>
                  </a:lnTo>
                  <a:lnTo>
                    <a:pt x="1065" y="10822"/>
                  </a:lnTo>
                  <a:lnTo>
                    <a:pt x="1028" y="10932"/>
                  </a:lnTo>
                  <a:lnTo>
                    <a:pt x="954" y="11005"/>
                  </a:lnTo>
                  <a:lnTo>
                    <a:pt x="844" y="11042"/>
                  </a:lnTo>
                  <a:lnTo>
                    <a:pt x="698" y="11078"/>
                  </a:lnTo>
                  <a:lnTo>
                    <a:pt x="881" y="10785"/>
                  </a:lnTo>
                  <a:lnTo>
                    <a:pt x="954" y="10675"/>
                  </a:lnTo>
                  <a:lnTo>
                    <a:pt x="1101" y="10565"/>
                  </a:lnTo>
                  <a:lnTo>
                    <a:pt x="1211" y="10455"/>
                  </a:lnTo>
                  <a:lnTo>
                    <a:pt x="1395" y="10418"/>
                  </a:lnTo>
                  <a:lnTo>
                    <a:pt x="1541" y="10345"/>
                  </a:lnTo>
                  <a:lnTo>
                    <a:pt x="1725" y="10345"/>
                  </a:lnTo>
                  <a:lnTo>
                    <a:pt x="2092" y="10308"/>
                  </a:lnTo>
                  <a:lnTo>
                    <a:pt x="2422" y="10271"/>
                  </a:lnTo>
                  <a:lnTo>
                    <a:pt x="2715" y="10161"/>
                  </a:lnTo>
                  <a:lnTo>
                    <a:pt x="3009" y="9978"/>
                  </a:lnTo>
                  <a:lnTo>
                    <a:pt x="3229" y="9721"/>
                  </a:lnTo>
                  <a:lnTo>
                    <a:pt x="3412" y="9464"/>
                  </a:lnTo>
                  <a:lnTo>
                    <a:pt x="3559" y="9171"/>
                  </a:lnTo>
                  <a:lnTo>
                    <a:pt x="3706" y="8841"/>
                  </a:lnTo>
                  <a:lnTo>
                    <a:pt x="3706" y="8804"/>
                  </a:lnTo>
                  <a:lnTo>
                    <a:pt x="3706" y="8767"/>
                  </a:lnTo>
                  <a:lnTo>
                    <a:pt x="3926" y="8731"/>
                  </a:lnTo>
                  <a:lnTo>
                    <a:pt x="4146" y="8657"/>
                  </a:lnTo>
                  <a:lnTo>
                    <a:pt x="4366" y="8584"/>
                  </a:lnTo>
                  <a:lnTo>
                    <a:pt x="4586" y="8547"/>
                  </a:lnTo>
                  <a:close/>
                  <a:moveTo>
                    <a:pt x="3265" y="7484"/>
                  </a:moveTo>
                  <a:lnTo>
                    <a:pt x="3009" y="7557"/>
                  </a:lnTo>
                  <a:lnTo>
                    <a:pt x="2789" y="7704"/>
                  </a:lnTo>
                  <a:lnTo>
                    <a:pt x="2568" y="7850"/>
                  </a:lnTo>
                  <a:lnTo>
                    <a:pt x="2422" y="7997"/>
                  </a:lnTo>
                  <a:lnTo>
                    <a:pt x="2275" y="8180"/>
                  </a:lnTo>
                  <a:lnTo>
                    <a:pt x="2165" y="8364"/>
                  </a:lnTo>
                  <a:lnTo>
                    <a:pt x="2092" y="8584"/>
                  </a:lnTo>
                  <a:lnTo>
                    <a:pt x="2018" y="8254"/>
                  </a:lnTo>
                  <a:lnTo>
                    <a:pt x="1945" y="7924"/>
                  </a:lnTo>
                  <a:lnTo>
                    <a:pt x="1872" y="7850"/>
                  </a:lnTo>
                  <a:lnTo>
                    <a:pt x="1835" y="7850"/>
                  </a:lnTo>
                  <a:lnTo>
                    <a:pt x="1761" y="7887"/>
                  </a:lnTo>
                  <a:lnTo>
                    <a:pt x="1688" y="7997"/>
                  </a:lnTo>
                  <a:lnTo>
                    <a:pt x="1651" y="8107"/>
                  </a:lnTo>
                  <a:lnTo>
                    <a:pt x="1615" y="8364"/>
                  </a:lnTo>
                  <a:lnTo>
                    <a:pt x="1651" y="8657"/>
                  </a:lnTo>
                  <a:lnTo>
                    <a:pt x="1725" y="8914"/>
                  </a:lnTo>
                  <a:lnTo>
                    <a:pt x="1872" y="9208"/>
                  </a:lnTo>
                  <a:lnTo>
                    <a:pt x="2055" y="9428"/>
                  </a:lnTo>
                  <a:lnTo>
                    <a:pt x="2275" y="9611"/>
                  </a:lnTo>
                  <a:lnTo>
                    <a:pt x="2495" y="9758"/>
                  </a:lnTo>
                  <a:lnTo>
                    <a:pt x="2312" y="9831"/>
                  </a:lnTo>
                  <a:lnTo>
                    <a:pt x="2128" y="9868"/>
                  </a:lnTo>
                  <a:lnTo>
                    <a:pt x="1688" y="9868"/>
                  </a:lnTo>
                  <a:lnTo>
                    <a:pt x="1468" y="9905"/>
                  </a:lnTo>
                  <a:lnTo>
                    <a:pt x="1248" y="9941"/>
                  </a:lnTo>
                  <a:lnTo>
                    <a:pt x="1065" y="10015"/>
                  </a:lnTo>
                  <a:lnTo>
                    <a:pt x="881" y="10125"/>
                  </a:lnTo>
                  <a:lnTo>
                    <a:pt x="588" y="10381"/>
                  </a:lnTo>
                  <a:lnTo>
                    <a:pt x="441" y="10528"/>
                  </a:lnTo>
                  <a:lnTo>
                    <a:pt x="331" y="10711"/>
                  </a:lnTo>
                  <a:lnTo>
                    <a:pt x="221" y="10932"/>
                  </a:lnTo>
                  <a:lnTo>
                    <a:pt x="147" y="11115"/>
                  </a:lnTo>
                  <a:lnTo>
                    <a:pt x="37" y="11592"/>
                  </a:lnTo>
                  <a:lnTo>
                    <a:pt x="1" y="12069"/>
                  </a:lnTo>
                  <a:lnTo>
                    <a:pt x="1" y="12546"/>
                  </a:lnTo>
                  <a:lnTo>
                    <a:pt x="74" y="13022"/>
                  </a:lnTo>
                  <a:lnTo>
                    <a:pt x="147" y="13463"/>
                  </a:lnTo>
                  <a:lnTo>
                    <a:pt x="258" y="13903"/>
                  </a:lnTo>
                  <a:lnTo>
                    <a:pt x="404" y="14270"/>
                  </a:lnTo>
                  <a:lnTo>
                    <a:pt x="588" y="14673"/>
                  </a:lnTo>
                  <a:lnTo>
                    <a:pt x="844" y="15040"/>
                  </a:lnTo>
                  <a:lnTo>
                    <a:pt x="1101" y="15333"/>
                  </a:lnTo>
                  <a:lnTo>
                    <a:pt x="1431" y="15627"/>
                  </a:lnTo>
                  <a:lnTo>
                    <a:pt x="1761" y="15847"/>
                  </a:lnTo>
                  <a:lnTo>
                    <a:pt x="2165" y="16030"/>
                  </a:lnTo>
                  <a:lnTo>
                    <a:pt x="2568" y="16140"/>
                  </a:lnTo>
                  <a:lnTo>
                    <a:pt x="2789" y="16177"/>
                  </a:lnTo>
                  <a:lnTo>
                    <a:pt x="3009" y="16177"/>
                  </a:lnTo>
                  <a:lnTo>
                    <a:pt x="3486" y="16140"/>
                  </a:lnTo>
                  <a:lnTo>
                    <a:pt x="3926" y="16030"/>
                  </a:lnTo>
                  <a:lnTo>
                    <a:pt x="4329" y="15884"/>
                  </a:lnTo>
                  <a:lnTo>
                    <a:pt x="4696" y="15700"/>
                  </a:lnTo>
                  <a:lnTo>
                    <a:pt x="5100" y="15517"/>
                  </a:lnTo>
                  <a:lnTo>
                    <a:pt x="5430" y="15297"/>
                  </a:lnTo>
                  <a:lnTo>
                    <a:pt x="5613" y="15150"/>
                  </a:lnTo>
                  <a:lnTo>
                    <a:pt x="5723" y="15003"/>
                  </a:lnTo>
                  <a:lnTo>
                    <a:pt x="6310" y="14490"/>
                  </a:lnTo>
                  <a:lnTo>
                    <a:pt x="6567" y="14270"/>
                  </a:lnTo>
                  <a:lnTo>
                    <a:pt x="6714" y="14160"/>
                  </a:lnTo>
                  <a:lnTo>
                    <a:pt x="6787" y="14013"/>
                  </a:lnTo>
                  <a:lnTo>
                    <a:pt x="6970" y="13683"/>
                  </a:lnTo>
                  <a:lnTo>
                    <a:pt x="7117" y="13316"/>
                  </a:lnTo>
                  <a:lnTo>
                    <a:pt x="7227" y="12949"/>
                  </a:lnTo>
                  <a:lnTo>
                    <a:pt x="7300" y="12619"/>
                  </a:lnTo>
                  <a:lnTo>
                    <a:pt x="7374" y="12252"/>
                  </a:lnTo>
                  <a:lnTo>
                    <a:pt x="7410" y="11885"/>
                  </a:lnTo>
                  <a:lnTo>
                    <a:pt x="7410" y="11518"/>
                  </a:lnTo>
                  <a:lnTo>
                    <a:pt x="7374" y="11152"/>
                  </a:lnTo>
                  <a:lnTo>
                    <a:pt x="7337" y="10785"/>
                  </a:lnTo>
                  <a:lnTo>
                    <a:pt x="7264" y="10418"/>
                  </a:lnTo>
                  <a:lnTo>
                    <a:pt x="7154" y="10125"/>
                  </a:lnTo>
                  <a:lnTo>
                    <a:pt x="7007" y="9794"/>
                  </a:lnTo>
                  <a:lnTo>
                    <a:pt x="6860" y="9538"/>
                  </a:lnTo>
                  <a:lnTo>
                    <a:pt x="6677" y="9244"/>
                  </a:lnTo>
                  <a:lnTo>
                    <a:pt x="6457" y="8987"/>
                  </a:lnTo>
                  <a:lnTo>
                    <a:pt x="6237" y="8767"/>
                  </a:lnTo>
                  <a:lnTo>
                    <a:pt x="5980" y="8584"/>
                  </a:lnTo>
                  <a:lnTo>
                    <a:pt x="5686" y="8401"/>
                  </a:lnTo>
                  <a:lnTo>
                    <a:pt x="5393" y="8291"/>
                  </a:lnTo>
                  <a:lnTo>
                    <a:pt x="5100" y="8180"/>
                  </a:lnTo>
                  <a:lnTo>
                    <a:pt x="4769" y="8144"/>
                  </a:lnTo>
                  <a:lnTo>
                    <a:pt x="4476" y="8144"/>
                  </a:lnTo>
                  <a:lnTo>
                    <a:pt x="4219" y="8180"/>
                  </a:lnTo>
                  <a:lnTo>
                    <a:pt x="3926" y="8291"/>
                  </a:lnTo>
                  <a:lnTo>
                    <a:pt x="3816" y="8364"/>
                  </a:lnTo>
                  <a:lnTo>
                    <a:pt x="3706" y="8437"/>
                  </a:lnTo>
                  <a:lnTo>
                    <a:pt x="3632" y="8547"/>
                  </a:lnTo>
                  <a:lnTo>
                    <a:pt x="3559" y="8657"/>
                  </a:lnTo>
                  <a:lnTo>
                    <a:pt x="3559" y="8694"/>
                  </a:lnTo>
                  <a:lnTo>
                    <a:pt x="3522" y="8731"/>
                  </a:lnTo>
                  <a:lnTo>
                    <a:pt x="3486" y="8767"/>
                  </a:lnTo>
                  <a:lnTo>
                    <a:pt x="3192" y="9171"/>
                  </a:lnTo>
                  <a:lnTo>
                    <a:pt x="3009" y="9354"/>
                  </a:lnTo>
                  <a:lnTo>
                    <a:pt x="2825" y="9538"/>
                  </a:lnTo>
                  <a:lnTo>
                    <a:pt x="2789" y="9464"/>
                  </a:lnTo>
                  <a:lnTo>
                    <a:pt x="2458" y="9171"/>
                  </a:lnTo>
                  <a:lnTo>
                    <a:pt x="2348" y="9024"/>
                  </a:lnTo>
                  <a:lnTo>
                    <a:pt x="2202" y="8877"/>
                  </a:lnTo>
                  <a:lnTo>
                    <a:pt x="2275" y="8877"/>
                  </a:lnTo>
                  <a:lnTo>
                    <a:pt x="2312" y="8841"/>
                  </a:lnTo>
                  <a:lnTo>
                    <a:pt x="2532" y="8841"/>
                  </a:lnTo>
                  <a:lnTo>
                    <a:pt x="2715" y="8804"/>
                  </a:lnTo>
                  <a:lnTo>
                    <a:pt x="2899" y="8731"/>
                  </a:lnTo>
                  <a:lnTo>
                    <a:pt x="3045" y="8621"/>
                  </a:lnTo>
                  <a:lnTo>
                    <a:pt x="3265" y="8474"/>
                  </a:lnTo>
                  <a:lnTo>
                    <a:pt x="3486" y="8254"/>
                  </a:lnTo>
                  <a:lnTo>
                    <a:pt x="3669" y="8034"/>
                  </a:lnTo>
                  <a:lnTo>
                    <a:pt x="3816" y="7814"/>
                  </a:lnTo>
                  <a:lnTo>
                    <a:pt x="3852" y="7740"/>
                  </a:lnTo>
                  <a:lnTo>
                    <a:pt x="3852" y="7667"/>
                  </a:lnTo>
                  <a:lnTo>
                    <a:pt x="3779" y="7557"/>
                  </a:lnTo>
                  <a:lnTo>
                    <a:pt x="3669" y="7484"/>
                  </a:lnTo>
                  <a:lnTo>
                    <a:pt x="3596" y="7484"/>
                  </a:lnTo>
                  <a:lnTo>
                    <a:pt x="3522" y="7520"/>
                  </a:lnTo>
                  <a:lnTo>
                    <a:pt x="3412" y="7484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8"/>
            <p:cNvSpPr/>
            <p:nvPr/>
          </p:nvSpPr>
          <p:spPr>
            <a:xfrm>
              <a:off x="6823375" y="1978500"/>
              <a:ext cx="365025" cy="447525"/>
            </a:xfrm>
            <a:custGeom>
              <a:avLst/>
              <a:gdLst/>
              <a:ahLst/>
              <a:cxnLst/>
              <a:rect l="l" t="t" r="r" b="b"/>
              <a:pathLst>
                <a:path w="14601" h="17901" extrusionOk="0">
                  <a:moveTo>
                    <a:pt x="10492" y="4329"/>
                  </a:moveTo>
                  <a:lnTo>
                    <a:pt x="10859" y="4769"/>
                  </a:lnTo>
                  <a:lnTo>
                    <a:pt x="10712" y="4769"/>
                  </a:lnTo>
                  <a:lnTo>
                    <a:pt x="10712" y="4696"/>
                  </a:lnTo>
                  <a:lnTo>
                    <a:pt x="10675" y="4622"/>
                  </a:lnTo>
                  <a:lnTo>
                    <a:pt x="10639" y="4622"/>
                  </a:lnTo>
                  <a:lnTo>
                    <a:pt x="10602" y="4549"/>
                  </a:lnTo>
                  <a:lnTo>
                    <a:pt x="10565" y="4512"/>
                  </a:lnTo>
                  <a:lnTo>
                    <a:pt x="10455" y="4475"/>
                  </a:lnTo>
                  <a:lnTo>
                    <a:pt x="10345" y="4512"/>
                  </a:lnTo>
                  <a:lnTo>
                    <a:pt x="10308" y="4549"/>
                  </a:lnTo>
                  <a:lnTo>
                    <a:pt x="10272" y="4622"/>
                  </a:lnTo>
                  <a:lnTo>
                    <a:pt x="10272" y="4696"/>
                  </a:lnTo>
                  <a:lnTo>
                    <a:pt x="10052" y="4622"/>
                  </a:lnTo>
                  <a:lnTo>
                    <a:pt x="10492" y="4329"/>
                  </a:lnTo>
                  <a:close/>
                  <a:moveTo>
                    <a:pt x="6897" y="3448"/>
                  </a:moveTo>
                  <a:lnTo>
                    <a:pt x="7044" y="3485"/>
                  </a:lnTo>
                  <a:lnTo>
                    <a:pt x="7227" y="3522"/>
                  </a:lnTo>
                  <a:lnTo>
                    <a:pt x="7374" y="3595"/>
                  </a:lnTo>
                  <a:lnTo>
                    <a:pt x="7484" y="3705"/>
                  </a:lnTo>
                  <a:lnTo>
                    <a:pt x="7521" y="3815"/>
                  </a:lnTo>
                  <a:lnTo>
                    <a:pt x="7521" y="3889"/>
                  </a:lnTo>
                  <a:lnTo>
                    <a:pt x="7484" y="3999"/>
                  </a:lnTo>
                  <a:lnTo>
                    <a:pt x="7447" y="4109"/>
                  </a:lnTo>
                  <a:lnTo>
                    <a:pt x="7264" y="4292"/>
                  </a:lnTo>
                  <a:lnTo>
                    <a:pt x="7154" y="4439"/>
                  </a:lnTo>
                  <a:lnTo>
                    <a:pt x="6934" y="4732"/>
                  </a:lnTo>
                  <a:lnTo>
                    <a:pt x="6714" y="4952"/>
                  </a:lnTo>
                  <a:lnTo>
                    <a:pt x="6494" y="5099"/>
                  </a:lnTo>
                  <a:lnTo>
                    <a:pt x="6384" y="5136"/>
                  </a:lnTo>
                  <a:lnTo>
                    <a:pt x="6310" y="5136"/>
                  </a:lnTo>
                  <a:lnTo>
                    <a:pt x="6237" y="5062"/>
                  </a:lnTo>
                  <a:lnTo>
                    <a:pt x="6200" y="4989"/>
                  </a:lnTo>
                  <a:lnTo>
                    <a:pt x="6163" y="4806"/>
                  </a:lnTo>
                  <a:lnTo>
                    <a:pt x="6163" y="4659"/>
                  </a:lnTo>
                  <a:lnTo>
                    <a:pt x="6163" y="4145"/>
                  </a:lnTo>
                  <a:lnTo>
                    <a:pt x="6127" y="3595"/>
                  </a:lnTo>
                  <a:lnTo>
                    <a:pt x="6273" y="3522"/>
                  </a:lnTo>
                  <a:lnTo>
                    <a:pt x="6420" y="3485"/>
                  </a:lnTo>
                  <a:lnTo>
                    <a:pt x="6567" y="3448"/>
                  </a:lnTo>
                  <a:close/>
                  <a:moveTo>
                    <a:pt x="6457" y="3118"/>
                  </a:moveTo>
                  <a:lnTo>
                    <a:pt x="6237" y="3192"/>
                  </a:lnTo>
                  <a:lnTo>
                    <a:pt x="6017" y="3265"/>
                  </a:lnTo>
                  <a:lnTo>
                    <a:pt x="5833" y="3375"/>
                  </a:lnTo>
                  <a:lnTo>
                    <a:pt x="5723" y="3558"/>
                  </a:lnTo>
                  <a:lnTo>
                    <a:pt x="5723" y="3632"/>
                  </a:lnTo>
                  <a:lnTo>
                    <a:pt x="5760" y="3668"/>
                  </a:lnTo>
                  <a:lnTo>
                    <a:pt x="5797" y="3705"/>
                  </a:lnTo>
                  <a:lnTo>
                    <a:pt x="5870" y="3705"/>
                  </a:lnTo>
                  <a:lnTo>
                    <a:pt x="5980" y="3668"/>
                  </a:lnTo>
                  <a:lnTo>
                    <a:pt x="5943" y="4219"/>
                  </a:lnTo>
                  <a:lnTo>
                    <a:pt x="5943" y="4769"/>
                  </a:lnTo>
                  <a:lnTo>
                    <a:pt x="5943" y="4952"/>
                  </a:lnTo>
                  <a:lnTo>
                    <a:pt x="5980" y="5099"/>
                  </a:lnTo>
                  <a:lnTo>
                    <a:pt x="6053" y="5209"/>
                  </a:lnTo>
                  <a:lnTo>
                    <a:pt x="6163" y="5319"/>
                  </a:lnTo>
                  <a:lnTo>
                    <a:pt x="6237" y="5393"/>
                  </a:lnTo>
                  <a:lnTo>
                    <a:pt x="6530" y="5393"/>
                  </a:lnTo>
                  <a:lnTo>
                    <a:pt x="6714" y="5282"/>
                  </a:lnTo>
                  <a:lnTo>
                    <a:pt x="6897" y="5136"/>
                  </a:lnTo>
                  <a:lnTo>
                    <a:pt x="7227" y="4806"/>
                  </a:lnTo>
                  <a:lnTo>
                    <a:pt x="7447" y="4512"/>
                  </a:lnTo>
                  <a:lnTo>
                    <a:pt x="7594" y="4329"/>
                  </a:lnTo>
                  <a:lnTo>
                    <a:pt x="7741" y="4182"/>
                  </a:lnTo>
                  <a:lnTo>
                    <a:pt x="7814" y="3962"/>
                  </a:lnTo>
                  <a:lnTo>
                    <a:pt x="7851" y="3852"/>
                  </a:lnTo>
                  <a:lnTo>
                    <a:pt x="7851" y="3742"/>
                  </a:lnTo>
                  <a:lnTo>
                    <a:pt x="7777" y="3595"/>
                  </a:lnTo>
                  <a:lnTo>
                    <a:pt x="7667" y="3448"/>
                  </a:lnTo>
                  <a:lnTo>
                    <a:pt x="7521" y="3302"/>
                  </a:lnTo>
                  <a:lnTo>
                    <a:pt x="7374" y="3228"/>
                  </a:lnTo>
                  <a:lnTo>
                    <a:pt x="7190" y="3155"/>
                  </a:lnTo>
                  <a:lnTo>
                    <a:pt x="6970" y="3118"/>
                  </a:lnTo>
                  <a:close/>
                  <a:moveTo>
                    <a:pt x="2789" y="3522"/>
                  </a:moveTo>
                  <a:lnTo>
                    <a:pt x="2935" y="3668"/>
                  </a:lnTo>
                  <a:lnTo>
                    <a:pt x="3082" y="3779"/>
                  </a:lnTo>
                  <a:lnTo>
                    <a:pt x="3449" y="3925"/>
                  </a:lnTo>
                  <a:lnTo>
                    <a:pt x="3632" y="3999"/>
                  </a:lnTo>
                  <a:lnTo>
                    <a:pt x="3669" y="4072"/>
                  </a:lnTo>
                  <a:lnTo>
                    <a:pt x="3706" y="4145"/>
                  </a:lnTo>
                  <a:lnTo>
                    <a:pt x="3706" y="4219"/>
                  </a:lnTo>
                  <a:lnTo>
                    <a:pt x="3742" y="4255"/>
                  </a:lnTo>
                  <a:lnTo>
                    <a:pt x="3779" y="4292"/>
                  </a:lnTo>
                  <a:lnTo>
                    <a:pt x="3852" y="4329"/>
                  </a:lnTo>
                  <a:lnTo>
                    <a:pt x="4036" y="4402"/>
                  </a:lnTo>
                  <a:lnTo>
                    <a:pt x="4219" y="4475"/>
                  </a:lnTo>
                  <a:lnTo>
                    <a:pt x="4403" y="4586"/>
                  </a:lnTo>
                  <a:lnTo>
                    <a:pt x="4549" y="4696"/>
                  </a:lnTo>
                  <a:lnTo>
                    <a:pt x="4843" y="5026"/>
                  </a:lnTo>
                  <a:lnTo>
                    <a:pt x="5100" y="5319"/>
                  </a:lnTo>
                  <a:lnTo>
                    <a:pt x="4770" y="5356"/>
                  </a:lnTo>
                  <a:lnTo>
                    <a:pt x="4476" y="5356"/>
                  </a:lnTo>
                  <a:lnTo>
                    <a:pt x="3816" y="5319"/>
                  </a:lnTo>
                  <a:lnTo>
                    <a:pt x="3486" y="5319"/>
                  </a:lnTo>
                  <a:lnTo>
                    <a:pt x="3156" y="5393"/>
                  </a:lnTo>
                  <a:lnTo>
                    <a:pt x="2972" y="5466"/>
                  </a:lnTo>
                  <a:lnTo>
                    <a:pt x="2789" y="5576"/>
                  </a:lnTo>
                  <a:lnTo>
                    <a:pt x="2605" y="5649"/>
                  </a:lnTo>
                  <a:lnTo>
                    <a:pt x="2495" y="5686"/>
                  </a:lnTo>
                  <a:lnTo>
                    <a:pt x="2349" y="5686"/>
                  </a:lnTo>
                  <a:lnTo>
                    <a:pt x="2312" y="5723"/>
                  </a:lnTo>
                  <a:lnTo>
                    <a:pt x="2275" y="5796"/>
                  </a:lnTo>
                  <a:lnTo>
                    <a:pt x="2275" y="5833"/>
                  </a:lnTo>
                  <a:lnTo>
                    <a:pt x="2349" y="6676"/>
                  </a:lnTo>
                  <a:lnTo>
                    <a:pt x="2128" y="6493"/>
                  </a:lnTo>
                  <a:lnTo>
                    <a:pt x="1908" y="6383"/>
                  </a:lnTo>
                  <a:lnTo>
                    <a:pt x="1908" y="6126"/>
                  </a:lnTo>
                  <a:lnTo>
                    <a:pt x="1835" y="5906"/>
                  </a:lnTo>
                  <a:lnTo>
                    <a:pt x="1725" y="5796"/>
                  </a:lnTo>
                  <a:lnTo>
                    <a:pt x="1578" y="5723"/>
                  </a:lnTo>
                  <a:lnTo>
                    <a:pt x="1285" y="5649"/>
                  </a:lnTo>
                  <a:lnTo>
                    <a:pt x="1101" y="5649"/>
                  </a:lnTo>
                  <a:lnTo>
                    <a:pt x="918" y="5686"/>
                  </a:lnTo>
                  <a:lnTo>
                    <a:pt x="918" y="5686"/>
                  </a:lnTo>
                  <a:lnTo>
                    <a:pt x="1101" y="5356"/>
                  </a:lnTo>
                  <a:lnTo>
                    <a:pt x="1285" y="5026"/>
                  </a:lnTo>
                  <a:lnTo>
                    <a:pt x="1468" y="4732"/>
                  </a:lnTo>
                  <a:lnTo>
                    <a:pt x="1688" y="4439"/>
                  </a:lnTo>
                  <a:lnTo>
                    <a:pt x="1945" y="4182"/>
                  </a:lnTo>
                  <a:lnTo>
                    <a:pt x="2202" y="3962"/>
                  </a:lnTo>
                  <a:lnTo>
                    <a:pt x="2495" y="3742"/>
                  </a:lnTo>
                  <a:lnTo>
                    <a:pt x="2789" y="3522"/>
                  </a:lnTo>
                  <a:close/>
                  <a:moveTo>
                    <a:pt x="10639" y="7520"/>
                  </a:moveTo>
                  <a:lnTo>
                    <a:pt x="11042" y="7703"/>
                  </a:lnTo>
                  <a:lnTo>
                    <a:pt x="11336" y="7850"/>
                  </a:lnTo>
                  <a:lnTo>
                    <a:pt x="11482" y="7924"/>
                  </a:lnTo>
                  <a:lnTo>
                    <a:pt x="11629" y="7960"/>
                  </a:lnTo>
                  <a:lnTo>
                    <a:pt x="11556" y="8254"/>
                  </a:lnTo>
                  <a:lnTo>
                    <a:pt x="11225" y="8107"/>
                  </a:lnTo>
                  <a:lnTo>
                    <a:pt x="10895" y="7960"/>
                  </a:lnTo>
                  <a:lnTo>
                    <a:pt x="10785" y="7887"/>
                  </a:lnTo>
                  <a:lnTo>
                    <a:pt x="10639" y="7520"/>
                  </a:lnTo>
                  <a:close/>
                  <a:moveTo>
                    <a:pt x="10272" y="8070"/>
                  </a:moveTo>
                  <a:lnTo>
                    <a:pt x="10382" y="8144"/>
                  </a:lnTo>
                  <a:lnTo>
                    <a:pt x="10529" y="8217"/>
                  </a:lnTo>
                  <a:lnTo>
                    <a:pt x="10565" y="8327"/>
                  </a:lnTo>
                  <a:lnTo>
                    <a:pt x="10602" y="8400"/>
                  </a:lnTo>
                  <a:lnTo>
                    <a:pt x="10712" y="8437"/>
                  </a:lnTo>
                  <a:lnTo>
                    <a:pt x="10932" y="8510"/>
                  </a:lnTo>
                  <a:lnTo>
                    <a:pt x="11042" y="8547"/>
                  </a:lnTo>
                  <a:lnTo>
                    <a:pt x="11042" y="8584"/>
                  </a:lnTo>
                  <a:lnTo>
                    <a:pt x="11042" y="8657"/>
                  </a:lnTo>
                  <a:lnTo>
                    <a:pt x="11079" y="8731"/>
                  </a:lnTo>
                  <a:lnTo>
                    <a:pt x="11152" y="8804"/>
                  </a:lnTo>
                  <a:lnTo>
                    <a:pt x="11336" y="8841"/>
                  </a:lnTo>
                  <a:lnTo>
                    <a:pt x="11152" y="9244"/>
                  </a:lnTo>
                  <a:lnTo>
                    <a:pt x="11079" y="9171"/>
                  </a:lnTo>
                  <a:lnTo>
                    <a:pt x="10602" y="8767"/>
                  </a:lnTo>
                  <a:lnTo>
                    <a:pt x="10602" y="8547"/>
                  </a:lnTo>
                  <a:lnTo>
                    <a:pt x="10565" y="8364"/>
                  </a:lnTo>
                  <a:lnTo>
                    <a:pt x="10492" y="8254"/>
                  </a:lnTo>
                  <a:lnTo>
                    <a:pt x="10345" y="8180"/>
                  </a:lnTo>
                  <a:lnTo>
                    <a:pt x="10272" y="8070"/>
                  </a:lnTo>
                  <a:close/>
                  <a:moveTo>
                    <a:pt x="9135" y="4806"/>
                  </a:moveTo>
                  <a:lnTo>
                    <a:pt x="9501" y="4842"/>
                  </a:lnTo>
                  <a:lnTo>
                    <a:pt x="9575" y="4879"/>
                  </a:lnTo>
                  <a:lnTo>
                    <a:pt x="9611" y="4842"/>
                  </a:lnTo>
                  <a:lnTo>
                    <a:pt x="9905" y="4916"/>
                  </a:lnTo>
                  <a:lnTo>
                    <a:pt x="10198" y="5026"/>
                  </a:lnTo>
                  <a:lnTo>
                    <a:pt x="10015" y="5246"/>
                  </a:lnTo>
                  <a:lnTo>
                    <a:pt x="10015" y="5319"/>
                  </a:lnTo>
                  <a:lnTo>
                    <a:pt x="10052" y="5393"/>
                  </a:lnTo>
                  <a:lnTo>
                    <a:pt x="10125" y="5429"/>
                  </a:lnTo>
                  <a:lnTo>
                    <a:pt x="10198" y="5429"/>
                  </a:lnTo>
                  <a:lnTo>
                    <a:pt x="10418" y="5319"/>
                  </a:lnTo>
                  <a:lnTo>
                    <a:pt x="10639" y="5246"/>
                  </a:lnTo>
                  <a:lnTo>
                    <a:pt x="10859" y="5209"/>
                  </a:lnTo>
                  <a:lnTo>
                    <a:pt x="11115" y="5172"/>
                  </a:lnTo>
                  <a:lnTo>
                    <a:pt x="11336" y="5613"/>
                  </a:lnTo>
                  <a:lnTo>
                    <a:pt x="10859" y="5723"/>
                  </a:lnTo>
                  <a:lnTo>
                    <a:pt x="10602" y="5796"/>
                  </a:lnTo>
                  <a:lnTo>
                    <a:pt x="10382" y="5906"/>
                  </a:lnTo>
                  <a:lnTo>
                    <a:pt x="10345" y="5943"/>
                  </a:lnTo>
                  <a:lnTo>
                    <a:pt x="10345" y="5979"/>
                  </a:lnTo>
                  <a:lnTo>
                    <a:pt x="10345" y="6016"/>
                  </a:lnTo>
                  <a:lnTo>
                    <a:pt x="10382" y="6053"/>
                  </a:lnTo>
                  <a:lnTo>
                    <a:pt x="10639" y="6126"/>
                  </a:lnTo>
                  <a:lnTo>
                    <a:pt x="10932" y="6126"/>
                  </a:lnTo>
                  <a:lnTo>
                    <a:pt x="11225" y="6089"/>
                  </a:lnTo>
                  <a:lnTo>
                    <a:pt x="11482" y="6016"/>
                  </a:lnTo>
                  <a:lnTo>
                    <a:pt x="11629" y="6566"/>
                  </a:lnTo>
                  <a:lnTo>
                    <a:pt x="11666" y="6640"/>
                  </a:lnTo>
                  <a:lnTo>
                    <a:pt x="11666" y="6640"/>
                  </a:lnTo>
                  <a:lnTo>
                    <a:pt x="11262" y="6530"/>
                  </a:lnTo>
                  <a:lnTo>
                    <a:pt x="10932" y="6456"/>
                  </a:lnTo>
                  <a:lnTo>
                    <a:pt x="10749" y="6420"/>
                  </a:lnTo>
                  <a:lnTo>
                    <a:pt x="10565" y="6456"/>
                  </a:lnTo>
                  <a:lnTo>
                    <a:pt x="10529" y="6456"/>
                  </a:lnTo>
                  <a:lnTo>
                    <a:pt x="10565" y="6530"/>
                  </a:lnTo>
                  <a:lnTo>
                    <a:pt x="10712" y="6640"/>
                  </a:lnTo>
                  <a:lnTo>
                    <a:pt x="10895" y="6750"/>
                  </a:lnTo>
                  <a:lnTo>
                    <a:pt x="11336" y="6933"/>
                  </a:lnTo>
                  <a:lnTo>
                    <a:pt x="11702" y="7043"/>
                  </a:lnTo>
                  <a:lnTo>
                    <a:pt x="11666" y="7593"/>
                  </a:lnTo>
                  <a:lnTo>
                    <a:pt x="11482" y="7520"/>
                  </a:lnTo>
                  <a:lnTo>
                    <a:pt x="11299" y="7447"/>
                  </a:lnTo>
                  <a:lnTo>
                    <a:pt x="10785" y="7227"/>
                  </a:lnTo>
                  <a:lnTo>
                    <a:pt x="10529" y="7153"/>
                  </a:lnTo>
                  <a:lnTo>
                    <a:pt x="10235" y="7117"/>
                  </a:lnTo>
                  <a:lnTo>
                    <a:pt x="10198" y="7117"/>
                  </a:lnTo>
                  <a:lnTo>
                    <a:pt x="10198" y="7153"/>
                  </a:lnTo>
                  <a:lnTo>
                    <a:pt x="10198" y="7190"/>
                  </a:lnTo>
                  <a:lnTo>
                    <a:pt x="10198" y="7227"/>
                  </a:lnTo>
                  <a:lnTo>
                    <a:pt x="10492" y="7410"/>
                  </a:lnTo>
                  <a:lnTo>
                    <a:pt x="10418" y="7447"/>
                  </a:lnTo>
                  <a:lnTo>
                    <a:pt x="10015" y="7593"/>
                  </a:lnTo>
                  <a:lnTo>
                    <a:pt x="9905" y="7483"/>
                  </a:lnTo>
                  <a:lnTo>
                    <a:pt x="9832" y="7447"/>
                  </a:lnTo>
                  <a:lnTo>
                    <a:pt x="9795" y="7483"/>
                  </a:lnTo>
                  <a:lnTo>
                    <a:pt x="9758" y="7520"/>
                  </a:lnTo>
                  <a:lnTo>
                    <a:pt x="9722" y="7557"/>
                  </a:lnTo>
                  <a:lnTo>
                    <a:pt x="9722" y="7703"/>
                  </a:lnTo>
                  <a:lnTo>
                    <a:pt x="9685" y="7740"/>
                  </a:lnTo>
                  <a:lnTo>
                    <a:pt x="9685" y="7813"/>
                  </a:lnTo>
                  <a:lnTo>
                    <a:pt x="9722" y="7924"/>
                  </a:lnTo>
                  <a:lnTo>
                    <a:pt x="9942" y="8180"/>
                  </a:lnTo>
                  <a:lnTo>
                    <a:pt x="9611" y="7960"/>
                  </a:lnTo>
                  <a:lnTo>
                    <a:pt x="9281" y="7777"/>
                  </a:lnTo>
                  <a:lnTo>
                    <a:pt x="9245" y="7777"/>
                  </a:lnTo>
                  <a:lnTo>
                    <a:pt x="9208" y="7813"/>
                  </a:lnTo>
                  <a:lnTo>
                    <a:pt x="9171" y="7850"/>
                  </a:lnTo>
                  <a:lnTo>
                    <a:pt x="9171" y="7924"/>
                  </a:lnTo>
                  <a:lnTo>
                    <a:pt x="9391" y="8180"/>
                  </a:lnTo>
                  <a:lnTo>
                    <a:pt x="9648" y="8437"/>
                  </a:lnTo>
                  <a:lnTo>
                    <a:pt x="10162" y="8877"/>
                  </a:lnTo>
                  <a:lnTo>
                    <a:pt x="10235" y="8951"/>
                  </a:lnTo>
                  <a:lnTo>
                    <a:pt x="10162" y="9134"/>
                  </a:lnTo>
                  <a:lnTo>
                    <a:pt x="10052" y="9317"/>
                  </a:lnTo>
                  <a:lnTo>
                    <a:pt x="9905" y="9391"/>
                  </a:lnTo>
                  <a:lnTo>
                    <a:pt x="9832" y="9354"/>
                  </a:lnTo>
                  <a:lnTo>
                    <a:pt x="9428" y="9097"/>
                  </a:lnTo>
                  <a:lnTo>
                    <a:pt x="9318" y="8914"/>
                  </a:lnTo>
                  <a:lnTo>
                    <a:pt x="9171" y="8694"/>
                  </a:lnTo>
                  <a:lnTo>
                    <a:pt x="8951" y="8547"/>
                  </a:lnTo>
                  <a:lnTo>
                    <a:pt x="8768" y="8400"/>
                  </a:lnTo>
                  <a:lnTo>
                    <a:pt x="8658" y="8290"/>
                  </a:lnTo>
                  <a:lnTo>
                    <a:pt x="8548" y="8107"/>
                  </a:lnTo>
                  <a:lnTo>
                    <a:pt x="8511" y="7887"/>
                  </a:lnTo>
                  <a:lnTo>
                    <a:pt x="8474" y="7887"/>
                  </a:lnTo>
                  <a:lnTo>
                    <a:pt x="8474" y="7777"/>
                  </a:lnTo>
                  <a:lnTo>
                    <a:pt x="8438" y="7740"/>
                  </a:lnTo>
                  <a:lnTo>
                    <a:pt x="8364" y="7740"/>
                  </a:lnTo>
                  <a:lnTo>
                    <a:pt x="7887" y="7667"/>
                  </a:lnTo>
                  <a:lnTo>
                    <a:pt x="7374" y="7630"/>
                  </a:lnTo>
                  <a:lnTo>
                    <a:pt x="7117" y="7630"/>
                  </a:lnTo>
                  <a:lnTo>
                    <a:pt x="6860" y="7667"/>
                  </a:lnTo>
                  <a:lnTo>
                    <a:pt x="6640" y="7740"/>
                  </a:lnTo>
                  <a:lnTo>
                    <a:pt x="6457" y="7887"/>
                  </a:lnTo>
                  <a:lnTo>
                    <a:pt x="6384" y="7777"/>
                  </a:lnTo>
                  <a:lnTo>
                    <a:pt x="6347" y="7703"/>
                  </a:lnTo>
                  <a:lnTo>
                    <a:pt x="6384" y="7630"/>
                  </a:lnTo>
                  <a:lnTo>
                    <a:pt x="6420" y="7557"/>
                  </a:lnTo>
                  <a:lnTo>
                    <a:pt x="6604" y="7410"/>
                  </a:lnTo>
                  <a:lnTo>
                    <a:pt x="6787" y="7337"/>
                  </a:lnTo>
                  <a:lnTo>
                    <a:pt x="7080" y="7300"/>
                  </a:lnTo>
                  <a:lnTo>
                    <a:pt x="7374" y="7227"/>
                  </a:lnTo>
                  <a:lnTo>
                    <a:pt x="7521" y="7153"/>
                  </a:lnTo>
                  <a:lnTo>
                    <a:pt x="7704" y="7006"/>
                  </a:lnTo>
                  <a:lnTo>
                    <a:pt x="7741" y="6896"/>
                  </a:lnTo>
                  <a:lnTo>
                    <a:pt x="7777" y="6823"/>
                  </a:lnTo>
                  <a:lnTo>
                    <a:pt x="7741" y="6750"/>
                  </a:lnTo>
                  <a:lnTo>
                    <a:pt x="7667" y="6676"/>
                  </a:lnTo>
                  <a:lnTo>
                    <a:pt x="7594" y="6603"/>
                  </a:lnTo>
                  <a:lnTo>
                    <a:pt x="7484" y="6603"/>
                  </a:lnTo>
                  <a:lnTo>
                    <a:pt x="7227" y="6640"/>
                  </a:lnTo>
                  <a:lnTo>
                    <a:pt x="7007" y="6713"/>
                  </a:lnTo>
                  <a:lnTo>
                    <a:pt x="6787" y="6786"/>
                  </a:lnTo>
                  <a:lnTo>
                    <a:pt x="6714" y="6786"/>
                  </a:lnTo>
                  <a:lnTo>
                    <a:pt x="6640" y="6750"/>
                  </a:lnTo>
                  <a:lnTo>
                    <a:pt x="6640" y="6676"/>
                  </a:lnTo>
                  <a:lnTo>
                    <a:pt x="6677" y="6603"/>
                  </a:lnTo>
                  <a:lnTo>
                    <a:pt x="6750" y="6456"/>
                  </a:lnTo>
                  <a:lnTo>
                    <a:pt x="6824" y="6346"/>
                  </a:lnTo>
                  <a:lnTo>
                    <a:pt x="7080" y="6199"/>
                  </a:lnTo>
                  <a:lnTo>
                    <a:pt x="7337" y="6016"/>
                  </a:lnTo>
                  <a:lnTo>
                    <a:pt x="7704" y="5759"/>
                  </a:lnTo>
                  <a:lnTo>
                    <a:pt x="8108" y="5466"/>
                  </a:lnTo>
                  <a:lnTo>
                    <a:pt x="8181" y="5539"/>
                  </a:lnTo>
                  <a:lnTo>
                    <a:pt x="8218" y="5539"/>
                  </a:lnTo>
                  <a:lnTo>
                    <a:pt x="8254" y="5503"/>
                  </a:lnTo>
                  <a:lnTo>
                    <a:pt x="8511" y="5172"/>
                  </a:lnTo>
                  <a:lnTo>
                    <a:pt x="8731" y="4806"/>
                  </a:lnTo>
                  <a:close/>
                  <a:moveTo>
                    <a:pt x="10492" y="9171"/>
                  </a:moveTo>
                  <a:lnTo>
                    <a:pt x="10749" y="9391"/>
                  </a:lnTo>
                  <a:lnTo>
                    <a:pt x="10969" y="9611"/>
                  </a:lnTo>
                  <a:lnTo>
                    <a:pt x="10675" y="10124"/>
                  </a:lnTo>
                  <a:lnTo>
                    <a:pt x="10602" y="10198"/>
                  </a:lnTo>
                  <a:lnTo>
                    <a:pt x="10565" y="10161"/>
                  </a:lnTo>
                  <a:lnTo>
                    <a:pt x="10529" y="10088"/>
                  </a:lnTo>
                  <a:lnTo>
                    <a:pt x="10418" y="9941"/>
                  </a:lnTo>
                  <a:lnTo>
                    <a:pt x="10308" y="9758"/>
                  </a:lnTo>
                  <a:lnTo>
                    <a:pt x="10162" y="9611"/>
                  </a:lnTo>
                  <a:lnTo>
                    <a:pt x="10272" y="9501"/>
                  </a:lnTo>
                  <a:lnTo>
                    <a:pt x="10345" y="9427"/>
                  </a:lnTo>
                  <a:lnTo>
                    <a:pt x="10492" y="9171"/>
                  </a:lnTo>
                  <a:close/>
                  <a:moveTo>
                    <a:pt x="551" y="7300"/>
                  </a:moveTo>
                  <a:lnTo>
                    <a:pt x="808" y="7483"/>
                  </a:lnTo>
                  <a:lnTo>
                    <a:pt x="991" y="7703"/>
                  </a:lnTo>
                  <a:lnTo>
                    <a:pt x="1211" y="7924"/>
                  </a:lnTo>
                  <a:lnTo>
                    <a:pt x="1431" y="8144"/>
                  </a:lnTo>
                  <a:lnTo>
                    <a:pt x="1982" y="8584"/>
                  </a:lnTo>
                  <a:lnTo>
                    <a:pt x="2238" y="8841"/>
                  </a:lnTo>
                  <a:lnTo>
                    <a:pt x="2349" y="8987"/>
                  </a:lnTo>
                  <a:lnTo>
                    <a:pt x="2422" y="9134"/>
                  </a:lnTo>
                  <a:lnTo>
                    <a:pt x="2202" y="9281"/>
                  </a:lnTo>
                  <a:lnTo>
                    <a:pt x="2018" y="9464"/>
                  </a:lnTo>
                  <a:lnTo>
                    <a:pt x="1872" y="9684"/>
                  </a:lnTo>
                  <a:lnTo>
                    <a:pt x="1762" y="9978"/>
                  </a:lnTo>
                  <a:lnTo>
                    <a:pt x="1725" y="10344"/>
                  </a:lnTo>
                  <a:lnTo>
                    <a:pt x="1762" y="10675"/>
                  </a:lnTo>
                  <a:lnTo>
                    <a:pt x="1908" y="11408"/>
                  </a:lnTo>
                  <a:lnTo>
                    <a:pt x="1542" y="10968"/>
                  </a:lnTo>
                  <a:lnTo>
                    <a:pt x="1248" y="10528"/>
                  </a:lnTo>
                  <a:lnTo>
                    <a:pt x="991" y="10014"/>
                  </a:lnTo>
                  <a:lnTo>
                    <a:pt x="808" y="9501"/>
                  </a:lnTo>
                  <a:lnTo>
                    <a:pt x="661" y="8951"/>
                  </a:lnTo>
                  <a:lnTo>
                    <a:pt x="551" y="8400"/>
                  </a:lnTo>
                  <a:lnTo>
                    <a:pt x="514" y="7850"/>
                  </a:lnTo>
                  <a:lnTo>
                    <a:pt x="551" y="7300"/>
                  </a:lnTo>
                  <a:close/>
                  <a:moveTo>
                    <a:pt x="6897" y="8620"/>
                  </a:moveTo>
                  <a:lnTo>
                    <a:pt x="6934" y="8694"/>
                  </a:lnTo>
                  <a:lnTo>
                    <a:pt x="7007" y="8731"/>
                  </a:lnTo>
                  <a:lnTo>
                    <a:pt x="7264" y="8877"/>
                  </a:lnTo>
                  <a:lnTo>
                    <a:pt x="7484" y="9024"/>
                  </a:lnTo>
                  <a:lnTo>
                    <a:pt x="7704" y="9207"/>
                  </a:lnTo>
                  <a:lnTo>
                    <a:pt x="7887" y="9427"/>
                  </a:lnTo>
                  <a:lnTo>
                    <a:pt x="8034" y="9648"/>
                  </a:lnTo>
                  <a:lnTo>
                    <a:pt x="8181" y="9904"/>
                  </a:lnTo>
                  <a:lnTo>
                    <a:pt x="8254" y="10161"/>
                  </a:lnTo>
                  <a:lnTo>
                    <a:pt x="8254" y="10418"/>
                  </a:lnTo>
                  <a:lnTo>
                    <a:pt x="8218" y="10638"/>
                  </a:lnTo>
                  <a:lnTo>
                    <a:pt x="7704" y="10088"/>
                  </a:lnTo>
                  <a:lnTo>
                    <a:pt x="7154" y="9611"/>
                  </a:lnTo>
                  <a:lnTo>
                    <a:pt x="7080" y="9611"/>
                  </a:lnTo>
                  <a:lnTo>
                    <a:pt x="7044" y="9648"/>
                  </a:lnTo>
                  <a:lnTo>
                    <a:pt x="7080" y="9684"/>
                  </a:lnTo>
                  <a:lnTo>
                    <a:pt x="7557" y="10344"/>
                  </a:lnTo>
                  <a:lnTo>
                    <a:pt x="8071" y="10968"/>
                  </a:lnTo>
                  <a:lnTo>
                    <a:pt x="7887" y="11188"/>
                  </a:lnTo>
                  <a:lnTo>
                    <a:pt x="7741" y="11408"/>
                  </a:lnTo>
                  <a:lnTo>
                    <a:pt x="7521" y="11628"/>
                  </a:lnTo>
                  <a:lnTo>
                    <a:pt x="7227" y="11372"/>
                  </a:lnTo>
                  <a:lnTo>
                    <a:pt x="6860" y="11005"/>
                  </a:lnTo>
                  <a:lnTo>
                    <a:pt x="6787" y="10748"/>
                  </a:lnTo>
                  <a:lnTo>
                    <a:pt x="6750" y="10491"/>
                  </a:lnTo>
                  <a:lnTo>
                    <a:pt x="6640" y="10234"/>
                  </a:lnTo>
                  <a:lnTo>
                    <a:pt x="6530" y="9978"/>
                  </a:lnTo>
                  <a:lnTo>
                    <a:pt x="6457" y="9868"/>
                  </a:lnTo>
                  <a:lnTo>
                    <a:pt x="6310" y="9868"/>
                  </a:lnTo>
                  <a:lnTo>
                    <a:pt x="5870" y="10014"/>
                  </a:lnTo>
                  <a:lnTo>
                    <a:pt x="5650" y="10088"/>
                  </a:lnTo>
                  <a:lnTo>
                    <a:pt x="5577" y="10088"/>
                  </a:lnTo>
                  <a:lnTo>
                    <a:pt x="5466" y="10014"/>
                  </a:lnTo>
                  <a:lnTo>
                    <a:pt x="5210" y="9904"/>
                  </a:lnTo>
                  <a:lnTo>
                    <a:pt x="5026" y="9758"/>
                  </a:lnTo>
                  <a:lnTo>
                    <a:pt x="4953" y="9648"/>
                  </a:lnTo>
                  <a:lnTo>
                    <a:pt x="4880" y="9538"/>
                  </a:lnTo>
                  <a:lnTo>
                    <a:pt x="4843" y="9427"/>
                  </a:lnTo>
                  <a:lnTo>
                    <a:pt x="4843" y="9281"/>
                  </a:lnTo>
                  <a:lnTo>
                    <a:pt x="4880" y="9134"/>
                  </a:lnTo>
                  <a:lnTo>
                    <a:pt x="4953" y="8987"/>
                  </a:lnTo>
                  <a:lnTo>
                    <a:pt x="5063" y="8877"/>
                  </a:lnTo>
                  <a:lnTo>
                    <a:pt x="5210" y="8804"/>
                  </a:lnTo>
                  <a:lnTo>
                    <a:pt x="5577" y="8694"/>
                  </a:lnTo>
                  <a:lnTo>
                    <a:pt x="5870" y="8657"/>
                  </a:lnTo>
                  <a:lnTo>
                    <a:pt x="6384" y="8657"/>
                  </a:lnTo>
                  <a:lnTo>
                    <a:pt x="6897" y="8620"/>
                  </a:lnTo>
                  <a:close/>
                  <a:moveTo>
                    <a:pt x="8621" y="10088"/>
                  </a:moveTo>
                  <a:lnTo>
                    <a:pt x="9355" y="10565"/>
                  </a:lnTo>
                  <a:lnTo>
                    <a:pt x="9501" y="10711"/>
                  </a:lnTo>
                  <a:lnTo>
                    <a:pt x="9648" y="10858"/>
                  </a:lnTo>
                  <a:lnTo>
                    <a:pt x="9758" y="11005"/>
                  </a:lnTo>
                  <a:lnTo>
                    <a:pt x="9868" y="11151"/>
                  </a:lnTo>
                  <a:lnTo>
                    <a:pt x="9355" y="11628"/>
                  </a:lnTo>
                  <a:lnTo>
                    <a:pt x="9318" y="11592"/>
                  </a:lnTo>
                  <a:lnTo>
                    <a:pt x="9208" y="11482"/>
                  </a:lnTo>
                  <a:lnTo>
                    <a:pt x="9061" y="11408"/>
                  </a:lnTo>
                  <a:lnTo>
                    <a:pt x="8878" y="11298"/>
                  </a:lnTo>
                  <a:lnTo>
                    <a:pt x="8768" y="11188"/>
                  </a:lnTo>
                  <a:lnTo>
                    <a:pt x="8511" y="10931"/>
                  </a:lnTo>
                  <a:lnTo>
                    <a:pt x="8548" y="10821"/>
                  </a:lnTo>
                  <a:lnTo>
                    <a:pt x="8621" y="10638"/>
                  </a:lnTo>
                  <a:lnTo>
                    <a:pt x="8658" y="10455"/>
                  </a:lnTo>
                  <a:lnTo>
                    <a:pt x="8658" y="10271"/>
                  </a:lnTo>
                  <a:lnTo>
                    <a:pt x="8621" y="10088"/>
                  </a:lnTo>
                  <a:close/>
                  <a:moveTo>
                    <a:pt x="6860" y="11555"/>
                  </a:moveTo>
                  <a:lnTo>
                    <a:pt x="7190" y="11885"/>
                  </a:lnTo>
                  <a:lnTo>
                    <a:pt x="7007" y="11958"/>
                  </a:lnTo>
                  <a:lnTo>
                    <a:pt x="6897" y="11958"/>
                  </a:lnTo>
                  <a:lnTo>
                    <a:pt x="6787" y="11922"/>
                  </a:lnTo>
                  <a:lnTo>
                    <a:pt x="6860" y="11555"/>
                  </a:lnTo>
                  <a:close/>
                  <a:moveTo>
                    <a:pt x="8328" y="11262"/>
                  </a:moveTo>
                  <a:lnTo>
                    <a:pt x="8474" y="11445"/>
                  </a:lnTo>
                  <a:lnTo>
                    <a:pt x="8658" y="11628"/>
                  </a:lnTo>
                  <a:lnTo>
                    <a:pt x="8878" y="11775"/>
                  </a:lnTo>
                  <a:lnTo>
                    <a:pt x="8988" y="11812"/>
                  </a:lnTo>
                  <a:lnTo>
                    <a:pt x="9098" y="11848"/>
                  </a:lnTo>
                  <a:lnTo>
                    <a:pt x="8731" y="12105"/>
                  </a:lnTo>
                  <a:lnTo>
                    <a:pt x="8328" y="12325"/>
                  </a:lnTo>
                  <a:lnTo>
                    <a:pt x="8291" y="12289"/>
                  </a:lnTo>
                  <a:lnTo>
                    <a:pt x="7814" y="11885"/>
                  </a:lnTo>
                  <a:lnTo>
                    <a:pt x="8071" y="11592"/>
                  </a:lnTo>
                  <a:lnTo>
                    <a:pt x="8328" y="11262"/>
                  </a:lnTo>
                  <a:close/>
                  <a:moveTo>
                    <a:pt x="6970" y="2678"/>
                  </a:moveTo>
                  <a:lnTo>
                    <a:pt x="7374" y="2715"/>
                  </a:lnTo>
                  <a:lnTo>
                    <a:pt x="7777" y="2788"/>
                  </a:lnTo>
                  <a:lnTo>
                    <a:pt x="8181" y="2898"/>
                  </a:lnTo>
                  <a:lnTo>
                    <a:pt x="8548" y="3008"/>
                  </a:lnTo>
                  <a:lnTo>
                    <a:pt x="8915" y="3192"/>
                  </a:lnTo>
                  <a:lnTo>
                    <a:pt x="9281" y="3375"/>
                  </a:lnTo>
                  <a:lnTo>
                    <a:pt x="9611" y="3595"/>
                  </a:lnTo>
                  <a:lnTo>
                    <a:pt x="9501" y="3632"/>
                  </a:lnTo>
                  <a:lnTo>
                    <a:pt x="9281" y="3815"/>
                  </a:lnTo>
                  <a:lnTo>
                    <a:pt x="9171" y="3925"/>
                  </a:lnTo>
                  <a:lnTo>
                    <a:pt x="9061" y="4035"/>
                  </a:lnTo>
                  <a:lnTo>
                    <a:pt x="9061" y="4072"/>
                  </a:lnTo>
                  <a:lnTo>
                    <a:pt x="9061" y="4109"/>
                  </a:lnTo>
                  <a:lnTo>
                    <a:pt x="9135" y="4109"/>
                  </a:lnTo>
                  <a:lnTo>
                    <a:pt x="9245" y="4072"/>
                  </a:lnTo>
                  <a:lnTo>
                    <a:pt x="9355" y="4072"/>
                  </a:lnTo>
                  <a:lnTo>
                    <a:pt x="9685" y="3925"/>
                  </a:lnTo>
                  <a:lnTo>
                    <a:pt x="9905" y="3815"/>
                  </a:lnTo>
                  <a:lnTo>
                    <a:pt x="10198" y="4035"/>
                  </a:lnTo>
                  <a:lnTo>
                    <a:pt x="9905" y="4255"/>
                  </a:lnTo>
                  <a:lnTo>
                    <a:pt x="9611" y="4512"/>
                  </a:lnTo>
                  <a:lnTo>
                    <a:pt x="9281" y="4475"/>
                  </a:lnTo>
                  <a:lnTo>
                    <a:pt x="8731" y="4475"/>
                  </a:lnTo>
                  <a:lnTo>
                    <a:pt x="8584" y="4512"/>
                  </a:lnTo>
                  <a:lnTo>
                    <a:pt x="8548" y="4549"/>
                  </a:lnTo>
                  <a:lnTo>
                    <a:pt x="8511" y="4622"/>
                  </a:lnTo>
                  <a:lnTo>
                    <a:pt x="8328" y="4989"/>
                  </a:lnTo>
                  <a:lnTo>
                    <a:pt x="8108" y="5356"/>
                  </a:lnTo>
                  <a:lnTo>
                    <a:pt x="7851" y="5466"/>
                  </a:lnTo>
                  <a:lnTo>
                    <a:pt x="7594" y="5613"/>
                  </a:lnTo>
                  <a:lnTo>
                    <a:pt x="7117" y="5906"/>
                  </a:lnTo>
                  <a:lnTo>
                    <a:pt x="6714" y="6163"/>
                  </a:lnTo>
                  <a:lnTo>
                    <a:pt x="6530" y="6310"/>
                  </a:lnTo>
                  <a:lnTo>
                    <a:pt x="6457" y="6383"/>
                  </a:lnTo>
                  <a:lnTo>
                    <a:pt x="6420" y="6493"/>
                  </a:lnTo>
                  <a:lnTo>
                    <a:pt x="6384" y="6676"/>
                  </a:lnTo>
                  <a:lnTo>
                    <a:pt x="6420" y="6786"/>
                  </a:lnTo>
                  <a:lnTo>
                    <a:pt x="6457" y="6896"/>
                  </a:lnTo>
                  <a:lnTo>
                    <a:pt x="6567" y="6970"/>
                  </a:lnTo>
                  <a:lnTo>
                    <a:pt x="6677" y="6970"/>
                  </a:lnTo>
                  <a:lnTo>
                    <a:pt x="6824" y="7006"/>
                  </a:lnTo>
                  <a:lnTo>
                    <a:pt x="7117" y="6933"/>
                  </a:lnTo>
                  <a:lnTo>
                    <a:pt x="7301" y="6860"/>
                  </a:lnTo>
                  <a:lnTo>
                    <a:pt x="7447" y="6823"/>
                  </a:lnTo>
                  <a:lnTo>
                    <a:pt x="7484" y="6860"/>
                  </a:lnTo>
                  <a:lnTo>
                    <a:pt x="7411" y="6896"/>
                  </a:lnTo>
                  <a:lnTo>
                    <a:pt x="7227" y="7006"/>
                  </a:lnTo>
                  <a:lnTo>
                    <a:pt x="6860" y="7080"/>
                  </a:lnTo>
                  <a:lnTo>
                    <a:pt x="6530" y="7153"/>
                  </a:lnTo>
                  <a:lnTo>
                    <a:pt x="6347" y="7227"/>
                  </a:lnTo>
                  <a:lnTo>
                    <a:pt x="6237" y="7337"/>
                  </a:lnTo>
                  <a:lnTo>
                    <a:pt x="6163" y="7483"/>
                  </a:lnTo>
                  <a:lnTo>
                    <a:pt x="6127" y="7630"/>
                  </a:lnTo>
                  <a:lnTo>
                    <a:pt x="6127" y="7777"/>
                  </a:lnTo>
                  <a:lnTo>
                    <a:pt x="6163" y="7924"/>
                  </a:lnTo>
                  <a:lnTo>
                    <a:pt x="6237" y="8070"/>
                  </a:lnTo>
                  <a:lnTo>
                    <a:pt x="6384" y="8180"/>
                  </a:lnTo>
                  <a:lnTo>
                    <a:pt x="6494" y="8180"/>
                  </a:lnTo>
                  <a:lnTo>
                    <a:pt x="6567" y="8144"/>
                  </a:lnTo>
                  <a:lnTo>
                    <a:pt x="6640" y="8070"/>
                  </a:lnTo>
                  <a:lnTo>
                    <a:pt x="6714" y="7997"/>
                  </a:lnTo>
                  <a:lnTo>
                    <a:pt x="6897" y="7924"/>
                  </a:lnTo>
                  <a:lnTo>
                    <a:pt x="7337" y="7924"/>
                  </a:lnTo>
                  <a:lnTo>
                    <a:pt x="8328" y="7997"/>
                  </a:lnTo>
                  <a:lnTo>
                    <a:pt x="8328" y="8144"/>
                  </a:lnTo>
                  <a:lnTo>
                    <a:pt x="8364" y="8327"/>
                  </a:lnTo>
                  <a:lnTo>
                    <a:pt x="8438" y="8474"/>
                  </a:lnTo>
                  <a:lnTo>
                    <a:pt x="8548" y="8584"/>
                  </a:lnTo>
                  <a:lnTo>
                    <a:pt x="8768" y="8767"/>
                  </a:lnTo>
                  <a:lnTo>
                    <a:pt x="8548" y="8694"/>
                  </a:lnTo>
                  <a:lnTo>
                    <a:pt x="8328" y="8657"/>
                  </a:lnTo>
                  <a:lnTo>
                    <a:pt x="8291" y="8657"/>
                  </a:lnTo>
                  <a:lnTo>
                    <a:pt x="8291" y="8731"/>
                  </a:lnTo>
                  <a:lnTo>
                    <a:pt x="8511" y="8951"/>
                  </a:lnTo>
                  <a:lnTo>
                    <a:pt x="8768" y="9171"/>
                  </a:lnTo>
                  <a:lnTo>
                    <a:pt x="9355" y="9501"/>
                  </a:lnTo>
                  <a:lnTo>
                    <a:pt x="9428" y="9574"/>
                  </a:lnTo>
                  <a:lnTo>
                    <a:pt x="9538" y="9648"/>
                  </a:lnTo>
                  <a:lnTo>
                    <a:pt x="9648" y="9684"/>
                  </a:lnTo>
                  <a:lnTo>
                    <a:pt x="9795" y="9794"/>
                  </a:lnTo>
                  <a:lnTo>
                    <a:pt x="9942" y="9941"/>
                  </a:lnTo>
                  <a:lnTo>
                    <a:pt x="10125" y="10198"/>
                  </a:lnTo>
                  <a:lnTo>
                    <a:pt x="10272" y="10344"/>
                  </a:lnTo>
                  <a:lnTo>
                    <a:pt x="10418" y="10491"/>
                  </a:lnTo>
                  <a:lnTo>
                    <a:pt x="10125" y="10858"/>
                  </a:lnTo>
                  <a:lnTo>
                    <a:pt x="9978" y="10638"/>
                  </a:lnTo>
                  <a:lnTo>
                    <a:pt x="9795" y="10455"/>
                  </a:lnTo>
                  <a:lnTo>
                    <a:pt x="9428" y="10161"/>
                  </a:lnTo>
                  <a:lnTo>
                    <a:pt x="8988" y="9904"/>
                  </a:lnTo>
                  <a:lnTo>
                    <a:pt x="8401" y="9501"/>
                  </a:lnTo>
                  <a:lnTo>
                    <a:pt x="8144" y="9171"/>
                  </a:lnTo>
                  <a:lnTo>
                    <a:pt x="7851" y="8877"/>
                  </a:lnTo>
                  <a:lnTo>
                    <a:pt x="7557" y="8657"/>
                  </a:lnTo>
                  <a:lnTo>
                    <a:pt x="7227" y="8437"/>
                  </a:lnTo>
                  <a:lnTo>
                    <a:pt x="7190" y="8437"/>
                  </a:lnTo>
                  <a:lnTo>
                    <a:pt x="7190" y="8400"/>
                  </a:lnTo>
                  <a:lnTo>
                    <a:pt x="7154" y="8400"/>
                  </a:lnTo>
                  <a:lnTo>
                    <a:pt x="7044" y="8364"/>
                  </a:lnTo>
                  <a:lnTo>
                    <a:pt x="6677" y="8327"/>
                  </a:lnTo>
                  <a:lnTo>
                    <a:pt x="6273" y="8290"/>
                  </a:lnTo>
                  <a:lnTo>
                    <a:pt x="5870" y="8327"/>
                  </a:lnTo>
                  <a:lnTo>
                    <a:pt x="5466" y="8364"/>
                  </a:lnTo>
                  <a:lnTo>
                    <a:pt x="5173" y="8437"/>
                  </a:lnTo>
                  <a:lnTo>
                    <a:pt x="4990" y="8510"/>
                  </a:lnTo>
                  <a:lnTo>
                    <a:pt x="4843" y="8620"/>
                  </a:lnTo>
                  <a:lnTo>
                    <a:pt x="4733" y="8731"/>
                  </a:lnTo>
                  <a:lnTo>
                    <a:pt x="4623" y="8841"/>
                  </a:lnTo>
                  <a:lnTo>
                    <a:pt x="4549" y="8987"/>
                  </a:lnTo>
                  <a:lnTo>
                    <a:pt x="4476" y="9171"/>
                  </a:lnTo>
                  <a:lnTo>
                    <a:pt x="4476" y="9317"/>
                  </a:lnTo>
                  <a:lnTo>
                    <a:pt x="4476" y="9464"/>
                  </a:lnTo>
                  <a:lnTo>
                    <a:pt x="4513" y="9611"/>
                  </a:lnTo>
                  <a:lnTo>
                    <a:pt x="4549" y="9721"/>
                  </a:lnTo>
                  <a:lnTo>
                    <a:pt x="4733" y="9978"/>
                  </a:lnTo>
                  <a:lnTo>
                    <a:pt x="4953" y="10161"/>
                  </a:lnTo>
                  <a:lnTo>
                    <a:pt x="5246" y="10344"/>
                  </a:lnTo>
                  <a:lnTo>
                    <a:pt x="5577" y="10491"/>
                  </a:lnTo>
                  <a:lnTo>
                    <a:pt x="5687" y="10491"/>
                  </a:lnTo>
                  <a:lnTo>
                    <a:pt x="5797" y="10418"/>
                  </a:lnTo>
                  <a:lnTo>
                    <a:pt x="6090" y="10308"/>
                  </a:lnTo>
                  <a:lnTo>
                    <a:pt x="6090" y="10418"/>
                  </a:lnTo>
                  <a:lnTo>
                    <a:pt x="6090" y="10528"/>
                  </a:lnTo>
                  <a:lnTo>
                    <a:pt x="6163" y="10785"/>
                  </a:lnTo>
                  <a:lnTo>
                    <a:pt x="6310" y="10968"/>
                  </a:lnTo>
                  <a:lnTo>
                    <a:pt x="6494" y="11188"/>
                  </a:lnTo>
                  <a:lnTo>
                    <a:pt x="6494" y="11592"/>
                  </a:lnTo>
                  <a:lnTo>
                    <a:pt x="6420" y="11958"/>
                  </a:lnTo>
                  <a:lnTo>
                    <a:pt x="6384" y="12105"/>
                  </a:lnTo>
                  <a:lnTo>
                    <a:pt x="6420" y="12142"/>
                  </a:lnTo>
                  <a:lnTo>
                    <a:pt x="6457" y="12179"/>
                  </a:lnTo>
                  <a:lnTo>
                    <a:pt x="6714" y="12289"/>
                  </a:lnTo>
                  <a:lnTo>
                    <a:pt x="6970" y="12325"/>
                  </a:lnTo>
                  <a:lnTo>
                    <a:pt x="7227" y="12252"/>
                  </a:lnTo>
                  <a:lnTo>
                    <a:pt x="7447" y="12142"/>
                  </a:lnTo>
                  <a:lnTo>
                    <a:pt x="7924" y="12509"/>
                  </a:lnTo>
                  <a:lnTo>
                    <a:pt x="7484" y="12655"/>
                  </a:lnTo>
                  <a:lnTo>
                    <a:pt x="7044" y="12802"/>
                  </a:lnTo>
                  <a:lnTo>
                    <a:pt x="6714" y="12876"/>
                  </a:lnTo>
                  <a:lnTo>
                    <a:pt x="6604" y="12765"/>
                  </a:lnTo>
                  <a:lnTo>
                    <a:pt x="6494" y="12582"/>
                  </a:lnTo>
                  <a:lnTo>
                    <a:pt x="6310" y="12289"/>
                  </a:lnTo>
                  <a:lnTo>
                    <a:pt x="6090" y="12032"/>
                  </a:lnTo>
                  <a:lnTo>
                    <a:pt x="5870" y="11812"/>
                  </a:lnTo>
                  <a:lnTo>
                    <a:pt x="5466" y="11372"/>
                  </a:lnTo>
                  <a:lnTo>
                    <a:pt x="5100" y="10895"/>
                  </a:lnTo>
                  <a:lnTo>
                    <a:pt x="5063" y="10858"/>
                  </a:lnTo>
                  <a:lnTo>
                    <a:pt x="4990" y="10858"/>
                  </a:lnTo>
                  <a:lnTo>
                    <a:pt x="4953" y="10895"/>
                  </a:lnTo>
                  <a:lnTo>
                    <a:pt x="4953" y="10931"/>
                  </a:lnTo>
                  <a:lnTo>
                    <a:pt x="4953" y="11151"/>
                  </a:lnTo>
                  <a:lnTo>
                    <a:pt x="5026" y="11335"/>
                  </a:lnTo>
                  <a:lnTo>
                    <a:pt x="5100" y="11518"/>
                  </a:lnTo>
                  <a:lnTo>
                    <a:pt x="5246" y="11702"/>
                  </a:lnTo>
                  <a:lnTo>
                    <a:pt x="5540" y="12032"/>
                  </a:lnTo>
                  <a:lnTo>
                    <a:pt x="5833" y="12325"/>
                  </a:lnTo>
                  <a:lnTo>
                    <a:pt x="6017" y="12582"/>
                  </a:lnTo>
                  <a:lnTo>
                    <a:pt x="6200" y="12912"/>
                  </a:lnTo>
                  <a:lnTo>
                    <a:pt x="5650" y="12949"/>
                  </a:lnTo>
                  <a:lnTo>
                    <a:pt x="5026" y="12362"/>
                  </a:lnTo>
                  <a:lnTo>
                    <a:pt x="4659" y="11995"/>
                  </a:lnTo>
                  <a:lnTo>
                    <a:pt x="4513" y="11812"/>
                  </a:lnTo>
                  <a:lnTo>
                    <a:pt x="4439" y="11555"/>
                  </a:lnTo>
                  <a:lnTo>
                    <a:pt x="4403" y="11518"/>
                  </a:lnTo>
                  <a:lnTo>
                    <a:pt x="4329" y="11482"/>
                  </a:lnTo>
                  <a:lnTo>
                    <a:pt x="4256" y="11482"/>
                  </a:lnTo>
                  <a:lnTo>
                    <a:pt x="4219" y="11555"/>
                  </a:lnTo>
                  <a:lnTo>
                    <a:pt x="4219" y="11665"/>
                  </a:lnTo>
                  <a:lnTo>
                    <a:pt x="4219" y="11812"/>
                  </a:lnTo>
                  <a:lnTo>
                    <a:pt x="4293" y="12032"/>
                  </a:lnTo>
                  <a:lnTo>
                    <a:pt x="4403" y="12252"/>
                  </a:lnTo>
                  <a:lnTo>
                    <a:pt x="4586" y="12435"/>
                  </a:lnTo>
                  <a:lnTo>
                    <a:pt x="4953" y="12876"/>
                  </a:lnTo>
                  <a:lnTo>
                    <a:pt x="4880" y="12876"/>
                  </a:lnTo>
                  <a:lnTo>
                    <a:pt x="4880" y="12839"/>
                  </a:lnTo>
                  <a:lnTo>
                    <a:pt x="4880" y="12802"/>
                  </a:lnTo>
                  <a:lnTo>
                    <a:pt x="4843" y="12765"/>
                  </a:lnTo>
                  <a:lnTo>
                    <a:pt x="4549" y="12692"/>
                  </a:lnTo>
                  <a:lnTo>
                    <a:pt x="4439" y="12655"/>
                  </a:lnTo>
                  <a:lnTo>
                    <a:pt x="4366" y="12545"/>
                  </a:lnTo>
                  <a:lnTo>
                    <a:pt x="4293" y="12362"/>
                  </a:lnTo>
                  <a:lnTo>
                    <a:pt x="4073" y="11995"/>
                  </a:lnTo>
                  <a:lnTo>
                    <a:pt x="3926" y="11848"/>
                  </a:lnTo>
                  <a:lnTo>
                    <a:pt x="3816" y="11738"/>
                  </a:lnTo>
                  <a:lnTo>
                    <a:pt x="3816" y="11665"/>
                  </a:lnTo>
                  <a:lnTo>
                    <a:pt x="3816" y="11592"/>
                  </a:lnTo>
                  <a:lnTo>
                    <a:pt x="3779" y="11555"/>
                  </a:lnTo>
                  <a:lnTo>
                    <a:pt x="3742" y="11518"/>
                  </a:lnTo>
                  <a:lnTo>
                    <a:pt x="3669" y="11555"/>
                  </a:lnTo>
                  <a:lnTo>
                    <a:pt x="3559" y="11628"/>
                  </a:lnTo>
                  <a:lnTo>
                    <a:pt x="3522" y="11702"/>
                  </a:lnTo>
                  <a:lnTo>
                    <a:pt x="3522" y="11848"/>
                  </a:lnTo>
                  <a:lnTo>
                    <a:pt x="3559" y="11958"/>
                  </a:lnTo>
                  <a:lnTo>
                    <a:pt x="3669" y="12105"/>
                  </a:lnTo>
                  <a:lnTo>
                    <a:pt x="3779" y="12252"/>
                  </a:lnTo>
                  <a:lnTo>
                    <a:pt x="3889" y="12435"/>
                  </a:lnTo>
                  <a:lnTo>
                    <a:pt x="3963" y="12655"/>
                  </a:lnTo>
                  <a:lnTo>
                    <a:pt x="3963" y="12655"/>
                  </a:lnTo>
                  <a:lnTo>
                    <a:pt x="3376" y="12435"/>
                  </a:lnTo>
                  <a:lnTo>
                    <a:pt x="2825" y="12105"/>
                  </a:lnTo>
                  <a:lnTo>
                    <a:pt x="2789" y="12069"/>
                  </a:lnTo>
                  <a:lnTo>
                    <a:pt x="2715" y="11958"/>
                  </a:lnTo>
                  <a:lnTo>
                    <a:pt x="2605" y="11885"/>
                  </a:lnTo>
                  <a:lnTo>
                    <a:pt x="2349" y="11812"/>
                  </a:lnTo>
                  <a:lnTo>
                    <a:pt x="2312" y="11738"/>
                  </a:lnTo>
                  <a:lnTo>
                    <a:pt x="2165" y="11115"/>
                  </a:lnTo>
                  <a:lnTo>
                    <a:pt x="2092" y="10748"/>
                  </a:lnTo>
                  <a:lnTo>
                    <a:pt x="2055" y="10381"/>
                  </a:lnTo>
                  <a:lnTo>
                    <a:pt x="2055" y="10051"/>
                  </a:lnTo>
                  <a:lnTo>
                    <a:pt x="2092" y="9868"/>
                  </a:lnTo>
                  <a:lnTo>
                    <a:pt x="2165" y="9758"/>
                  </a:lnTo>
                  <a:lnTo>
                    <a:pt x="2238" y="9611"/>
                  </a:lnTo>
                  <a:lnTo>
                    <a:pt x="2349" y="9538"/>
                  </a:lnTo>
                  <a:lnTo>
                    <a:pt x="2495" y="9464"/>
                  </a:lnTo>
                  <a:lnTo>
                    <a:pt x="2679" y="9391"/>
                  </a:lnTo>
                  <a:lnTo>
                    <a:pt x="2715" y="9391"/>
                  </a:lnTo>
                  <a:lnTo>
                    <a:pt x="2752" y="9354"/>
                  </a:lnTo>
                  <a:lnTo>
                    <a:pt x="2789" y="9281"/>
                  </a:lnTo>
                  <a:lnTo>
                    <a:pt x="2789" y="9207"/>
                  </a:lnTo>
                  <a:lnTo>
                    <a:pt x="2715" y="9024"/>
                  </a:lnTo>
                  <a:lnTo>
                    <a:pt x="2605" y="8841"/>
                  </a:lnTo>
                  <a:lnTo>
                    <a:pt x="2495" y="8694"/>
                  </a:lnTo>
                  <a:lnTo>
                    <a:pt x="2349" y="8510"/>
                  </a:lnTo>
                  <a:lnTo>
                    <a:pt x="2055" y="8254"/>
                  </a:lnTo>
                  <a:lnTo>
                    <a:pt x="1725" y="7960"/>
                  </a:lnTo>
                  <a:lnTo>
                    <a:pt x="1505" y="7813"/>
                  </a:lnTo>
                  <a:lnTo>
                    <a:pt x="1285" y="7630"/>
                  </a:lnTo>
                  <a:lnTo>
                    <a:pt x="1175" y="7447"/>
                  </a:lnTo>
                  <a:lnTo>
                    <a:pt x="991" y="7300"/>
                  </a:lnTo>
                  <a:lnTo>
                    <a:pt x="771" y="7153"/>
                  </a:lnTo>
                  <a:lnTo>
                    <a:pt x="551" y="7117"/>
                  </a:lnTo>
                  <a:lnTo>
                    <a:pt x="661" y="6566"/>
                  </a:lnTo>
                  <a:lnTo>
                    <a:pt x="771" y="6089"/>
                  </a:lnTo>
                  <a:lnTo>
                    <a:pt x="808" y="6016"/>
                  </a:lnTo>
                  <a:lnTo>
                    <a:pt x="955" y="5943"/>
                  </a:lnTo>
                  <a:lnTo>
                    <a:pt x="1101" y="5906"/>
                  </a:lnTo>
                  <a:lnTo>
                    <a:pt x="1248" y="5906"/>
                  </a:lnTo>
                  <a:lnTo>
                    <a:pt x="1395" y="5943"/>
                  </a:lnTo>
                  <a:lnTo>
                    <a:pt x="1505" y="6016"/>
                  </a:lnTo>
                  <a:lnTo>
                    <a:pt x="1615" y="6126"/>
                  </a:lnTo>
                  <a:lnTo>
                    <a:pt x="1652" y="6236"/>
                  </a:lnTo>
                  <a:lnTo>
                    <a:pt x="1652" y="6420"/>
                  </a:lnTo>
                  <a:lnTo>
                    <a:pt x="1652" y="6530"/>
                  </a:lnTo>
                  <a:lnTo>
                    <a:pt x="1688" y="6566"/>
                  </a:lnTo>
                  <a:lnTo>
                    <a:pt x="1725" y="6566"/>
                  </a:lnTo>
                  <a:lnTo>
                    <a:pt x="1945" y="6676"/>
                  </a:lnTo>
                  <a:lnTo>
                    <a:pt x="2128" y="6786"/>
                  </a:lnTo>
                  <a:lnTo>
                    <a:pt x="2275" y="6970"/>
                  </a:lnTo>
                  <a:lnTo>
                    <a:pt x="2385" y="7153"/>
                  </a:lnTo>
                  <a:lnTo>
                    <a:pt x="2459" y="7227"/>
                  </a:lnTo>
                  <a:lnTo>
                    <a:pt x="2532" y="7227"/>
                  </a:lnTo>
                  <a:lnTo>
                    <a:pt x="2605" y="7190"/>
                  </a:lnTo>
                  <a:lnTo>
                    <a:pt x="2642" y="7080"/>
                  </a:lnTo>
                  <a:lnTo>
                    <a:pt x="2532" y="5943"/>
                  </a:lnTo>
                  <a:lnTo>
                    <a:pt x="2752" y="5906"/>
                  </a:lnTo>
                  <a:lnTo>
                    <a:pt x="3009" y="5796"/>
                  </a:lnTo>
                  <a:lnTo>
                    <a:pt x="3229" y="5723"/>
                  </a:lnTo>
                  <a:lnTo>
                    <a:pt x="3449" y="5686"/>
                  </a:lnTo>
                  <a:lnTo>
                    <a:pt x="3669" y="5649"/>
                  </a:lnTo>
                  <a:lnTo>
                    <a:pt x="3889" y="5686"/>
                  </a:lnTo>
                  <a:lnTo>
                    <a:pt x="4293" y="5723"/>
                  </a:lnTo>
                  <a:lnTo>
                    <a:pt x="5100" y="5723"/>
                  </a:lnTo>
                  <a:lnTo>
                    <a:pt x="5283" y="5649"/>
                  </a:lnTo>
                  <a:lnTo>
                    <a:pt x="5503" y="5576"/>
                  </a:lnTo>
                  <a:lnTo>
                    <a:pt x="5577" y="5539"/>
                  </a:lnTo>
                  <a:lnTo>
                    <a:pt x="5613" y="5466"/>
                  </a:lnTo>
                  <a:lnTo>
                    <a:pt x="5613" y="5356"/>
                  </a:lnTo>
                  <a:lnTo>
                    <a:pt x="5577" y="5282"/>
                  </a:lnTo>
                  <a:lnTo>
                    <a:pt x="5246" y="4916"/>
                  </a:lnTo>
                  <a:lnTo>
                    <a:pt x="4880" y="4549"/>
                  </a:lnTo>
                  <a:lnTo>
                    <a:pt x="4696" y="4365"/>
                  </a:lnTo>
                  <a:lnTo>
                    <a:pt x="4513" y="4219"/>
                  </a:lnTo>
                  <a:lnTo>
                    <a:pt x="4293" y="4109"/>
                  </a:lnTo>
                  <a:lnTo>
                    <a:pt x="4036" y="3999"/>
                  </a:lnTo>
                  <a:lnTo>
                    <a:pt x="3999" y="3889"/>
                  </a:lnTo>
                  <a:lnTo>
                    <a:pt x="3963" y="3815"/>
                  </a:lnTo>
                  <a:lnTo>
                    <a:pt x="3852" y="3742"/>
                  </a:lnTo>
                  <a:lnTo>
                    <a:pt x="3742" y="3668"/>
                  </a:lnTo>
                  <a:lnTo>
                    <a:pt x="3376" y="3522"/>
                  </a:lnTo>
                  <a:lnTo>
                    <a:pt x="3192" y="3448"/>
                  </a:lnTo>
                  <a:lnTo>
                    <a:pt x="2972" y="3412"/>
                  </a:lnTo>
                  <a:lnTo>
                    <a:pt x="3412" y="3228"/>
                  </a:lnTo>
                  <a:lnTo>
                    <a:pt x="3816" y="3045"/>
                  </a:lnTo>
                  <a:lnTo>
                    <a:pt x="4256" y="2935"/>
                  </a:lnTo>
                  <a:lnTo>
                    <a:pt x="4696" y="2861"/>
                  </a:lnTo>
                  <a:lnTo>
                    <a:pt x="5136" y="2788"/>
                  </a:lnTo>
                  <a:lnTo>
                    <a:pt x="6494" y="2788"/>
                  </a:lnTo>
                  <a:lnTo>
                    <a:pt x="6567" y="2751"/>
                  </a:lnTo>
                  <a:lnTo>
                    <a:pt x="6567" y="2678"/>
                  </a:lnTo>
                  <a:close/>
                  <a:moveTo>
                    <a:pt x="5100" y="15590"/>
                  </a:moveTo>
                  <a:lnTo>
                    <a:pt x="5246" y="15627"/>
                  </a:lnTo>
                  <a:lnTo>
                    <a:pt x="5503" y="15700"/>
                  </a:lnTo>
                  <a:lnTo>
                    <a:pt x="5393" y="15737"/>
                  </a:lnTo>
                  <a:lnTo>
                    <a:pt x="5320" y="15810"/>
                  </a:lnTo>
                  <a:lnTo>
                    <a:pt x="5246" y="15920"/>
                  </a:lnTo>
                  <a:lnTo>
                    <a:pt x="5246" y="16030"/>
                  </a:lnTo>
                  <a:lnTo>
                    <a:pt x="5210" y="16177"/>
                  </a:lnTo>
                  <a:lnTo>
                    <a:pt x="5246" y="16360"/>
                  </a:lnTo>
                  <a:lnTo>
                    <a:pt x="5246" y="16434"/>
                  </a:lnTo>
                  <a:lnTo>
                    <a:pt x="5283" y="16507"/>
                  </a:lnTo>
                  <a:lnTo>
                    <a:pt x="5356" y="16580"/>
                  </a:lnTo>
                  <a:lnTo>
                    <a:pt x="5430" y="16617"/>
                  </a:lnTo>
                  <a:lnTo>
                    <a:pt x="5540" y="16617"/>
                  </a:lnTo>
                  <a:lnTo>
                    <a:pt x="5870" y="16947"/>
                  </a:lnTo>
                  <a:lnTo>
                    <a:pt x="6237" y="17167"/>
                  </a:lnTo>
                  <a:lnTo>
                    <a:pt x="6567" y="17351"/>
                  </a:lnTo>
                  <a:lnTo>
                    <a:pt x="6750" y="17424"/>
                  </a:lnTo>
                  <a:lnTo>
                    <a:pt x="3449" y="17387"/>
                  </a:lnTo>
                  <a:lnTo>
                    <a:pt x="3596" y="17314"/>
                  </a:lnTo>
                  <a:lnTo>
                    <a:pt x="3926" y="17167"/>
                  </a:lnTo>
                  <a:lnTo>
                    <a:pt x="4256" y="16984"/>
                  </a:lnTo>
                  <a:lnTo>
                    <a:pt x="4476" y="16837"/>
                  </a:lnTo>
                  <a:lnTo>
                    <a:pt x="4696" y="16654"/>
                  </a:lnTo>
                  <a:lnTo>
                    <a:pt x="4770" y="16690"/>
                  </a:lnTo>
                  <a:lnTo>
                    <a:pt x="4880" y="16690"/>
                  </a:lnTo>
                  <a:lnTo>
                    <a:pt x="4953" y="16654"/>
                  </a:lnTo>
                  <a:lnTo>
                    <a:pt x="5026" y="16580"/>
                  </a:lnTo>
                  <a:lnTo>
                    <a:pt x="5136" y="16397"/>
                  </a:lnTo>
                  <a:lnTo>
                    <a:pt x="5210" y="16214"/>
                  </a:lnTo>
                  <a:lnTo>
                    <a:pt x="5173" y="16103"/>
                  </a:lnTo>
                  <a:lnTo>
                    <a:pt x="5100" y="16030"/>
                  </a:lnTo>
                  <a:lnTo>
                    <a:pt x="5063" y="15993"/>
                  </a:lnTo>
                  <a:lnTo>
                    <a:pt x="5100" y="15773"/>
                  </a:lnTo>
                  <a:lnTo>
                    <a:pt x="5100" y="15590"/>
                  </a:lnTo>
                  <a:close/>
                  <a:moveTo>
                    <a:pt x="9795" y="0"/>
                  </a:moveTo>
                  <a:lnTo>
                    <a:pt x="9648" y="74"/>
                  </a:lnTo>
                  <a:lnTo>
                    <a:pt x="9391" y="110"/>
                  </a:lnTo>
                  <a:lnTo>
                    <a:pt x="9171" y="220"/>
                  </a:lnTo>
                  <a:lnTo>
                    <a:pt x="9061" y="294"/>
                  </a:lnTo>
                  <a:lnTo>
                    <a:pt x="8988" y="404"/>
                  </a:lnTo>
                  <a:lnTo>
                    <a:pt x="8951" y="514"/>
                  </a:lnTo>
                  <a:lnTo>
                    <a:pt x="8915" y="661"/>
                  </a:lnTo>
                  <a:lnTo>
                    <a:pt x="8915" y="771"/>
                  </a:lnTo>
                  <a:lnTo>
                    <a:pt x="8915" y="881"/>
                  </a:lnTo>
                  <a:lnTo>
                    <a:pt x="8988" y="1027"/>
                  </a:lnTo>
                  <a:lnTo>
                    <a:pt x="9025" y="1137"/>
                  </a:lnTo>
                  <a:lnTo>
                    <a:pt x="8254" y="2348"/>
                  </a:lnTo>
                  <a:lnTo>
                    <a:pt x="7631" y="2201"/>
                  </a:lnTo>
                  <a:lnTo>
                    <a:pt x="7007" y="2165"/>
                  </a:lnTo>
                  <a:lnTo>
                    <a:pt x="6384" y="2165"/>
                  </a:lnTo>
                  <a:lnTo>
                    <a:pt x="5797" y="2238"/>
                  </a:lnTo>
                  <a:lnTo>
                    <a:pt x="5650" y="2275"/>
                  </a:lnTo>
                  <a:lnTo>
                    <a:pt x="5577" y="2385"/>
                  </a:lnTo>
                  <a:lnTo>
                    <a:pt x="5100" y="2348"/>
                  </a:lnTo>
                  <a:lnTo>
                    <a:pt x="4623" y="2421"/>
                  </a:lnTo>
                  <a:lnTo>
                    <a:pt x="4109" y="2495"/>
                  </a:lnTo>
                  <a:lnTo>
                    <a:pt x="3632" y="2641"/>
                  </a:lnTo>
                  <a:lnTo>
                    <a:pt x="3192" y="2825"/>
                  </a:lnTo>
                  <a:lnTo>
                    <a:pt x="2715" y="3045"/>
                  </a:lnTo>
                  <a:lnTo>
                    <a:pt x="2312" y="3302"/>
                  </a:lnTo>
                  <a:lnTo>
                    <a:pt x="1945" y="3558"/>
                  </a:lnTo>
                  <a:lnTo>
                    <a:pt x="1505" y="3925"/>
                  </a:lnTo>
                  <a:lnTo>
                    <a:pt x="1138" y="4365"/>
                  </a:lnTo>
                  <a:lnTo>
                    <a:pt x="808" y="4806"/>
                  </a:lnTo>
                  <a:lnTo>
                    <a:pt x="551" y="5282"/>
                  </a:lnTo>
                  <a:lnTo>
                    <a:pt x="331" y="5796"/>
                  </a:lnTo>
                  <a:lnTo>
                    <a:pt x="184" y="6346"/>
                  </a:lnTo>
                  <a:lnTo>
                    <a:pt x="74" y="6896"/>
                  </a:lnTo>
                  <a:lnTo>
                    <a:pt x="1" y="7447"/>
                  </a:lnTo>
                  <a:lnTo>
                    <a:pt x="1" y="7997"/>
                  </a:lnTo>
                  <a:lnTo>
                    <a:pt x="38" y="8547"/>
                  </a:lnTo>
                  <a:lnTo>
                    <a:pt x="148" y="9097"/>
                  </a:lnTo>
                  <a:lnTo>
                    <a:pt x="294" y="9648"/>
                  </a:lnTo>
                  <a:lnTo>
                    <a:pt x="478" y="10161"/>
                  </a:lnTo>
                  <a:lnTo>
                    <a:pt x="698" y="10638"/>
                  </a:lnTo>
                  <a:lnTo>
                    <a:pt x="991" y="11115"/>
                  </a:lnTo>
                  <a:lnTo>
                    <a:pt x="1358" y="11555"/>
                  </a:lnTo>
                  <a:lnTo>
                    <a:pt x="1725" y="11958"/>
                  </a:lnTo>
                  <a:lnTo>
                    <a:pt x="2165" y="12325"/>
                  </a:lnTo>
                  <a:lnTo>
                    <a:pt x="2679" y="12655"/>
                  </a:lnTo>
                  <a:lnTo>
                    <a:pt x="3156" y="12912"/>
                  </a:lnTo>
                  <a:lnTo>
                    <a:pt x="3706" y="13132"/>
                  </a:lnTo>
                  <a:lnTo>
                    <a:pt x="4256" y="13279"/>
                  </a:lnTo>
                  <a:lnTo>
                    <a:pt x="4806" y="13389"/>
                  </a:lnTo>
                  <a:lnTo>
                    <a:pt x="5393" y="13462"/>
                  </a:lnTo>
                  <a:lnTo>
                    <a:pt x="5943" y="13462"/>
                  </a:lnTo>
                  <a:lnTo>
                    <a:pt x="6494" y="13426"/>
                  </a:lnTo>
                  <a:lnTo>
                    <a:pt x="7044" y="13352"/>
                  </a:lnTo>
                  <a:lnTo>
                    <a:pt x="7594" y="13206"/>
                  </a:lnTo>
                  <a:lnTo>
                    <a:pt x="8108" y="13022"/>
                  </a:lnTo>
                  <a:lnTo>
                    <a:pt x="8621" y="12802"/>
                  </a:lnTo>
                  <a:lnTo>
                    <a:pt x="9098" y="12509"/>
                  </a:lnTo>
                  <a:lnTo>
                    <a:pt x="9538" y="12215"/>
                  </a:lnTo>
                  <a:lnTo>
                    <a:pt x="10052" y="11775"/>
                  </a:lnTo>
                  <a:lnTo>
                    <a:pt x="10492" y="11262"/>
                  </a:lnTo>
                  <a:lnTo>
                    <a:pt x="10932" y="10711"/>
                  </a:lnTo>
                  <a:lnTo>
                    <a:pt x="11299" y="10161"/>
                  </a:lnTo>
                  <a:lnTo>
                    <a:pt x="11629" y="9538"/>
                  </a:lnTo>
                  <a:lnTo>
                    <a:pt x="11886" y="8914"/>
                  </a:lnTo>
                  <a:lnTo>
                    <a:pt x="12106" y="8290"/>
                  </a:lnTo>
                  <a:lnTo>
                    <a:pt x="12179" y="7924"/>
                  </a:lnTo>
                  <a:lnTo>
                    <a:pt x="12216" y="7593"/>
                  </a:lnTo>
                  <a:lnTo>
                    <a:pt x="12253" y="7080"/>
                  </a:lnTo>
                  <a:lnTo>
                    <a:pt x="12216" y="6603"/>
                  </a:lnTo>
                  <a:lnTo>
                    <a:pt x="12106" y="6126"/>
                  </a:lnTo>
                  <a:lnTo>
                    <a:pt x="11922" y="5649"/>
                  </a:lnTo>
                  <a:lnTo>
                    <a:pt x="11739" y="5172"/>
                  </a:lnTo>
                  <a:lnTo>
                    <a:pt x="11482" y="4732"/>
                  </a:lnTo>
                  <a:lnTo>
                    <a:pt x="11189" y="4329"/>
                  </a:lnTo>
                  <a:lnTo>
                    <a:pt x="10859" y="3962"/>
                  </a:lnTo>
                  <a:lnTo>
                    <a:pt x="10822" y="3852"/>
                  </a:lnTo>
                  <a:lnTo>
                    <a:pt x="10712" y="3815"/>
                  </a:lnTo>
                  <a:lnTo>
                    <a:pt x="10272" y="3375"/>
                  </a:lnTo>
                  <a:lnTo>
                    <a:pt x="10162" y="3302"/>
                  </a:lnTo>
                  <a:lnTo>
                    <a:pt x="9832" y="3082"/>
                  </a:lnTo>
                  <a:lnTo>
                    <a:pt x="9501" y="2861"/>
                  </a:lnTo>
                  <a:lnTo>
                    <a:pt x="9135" y="2678"/>
                  </a:lnTo>
                  <a:lnTo>
                    <a:pt x="8768" y="2531"/>
                  </a:lnTo>
                  <a:lnTo>
                    <a:pt x="8804" y="2458"/>
                  </a:lnTo>
                  <a:lnTo>
                    <a:pt x="8841" y="2421"/>
                  </a:lnTo>
                  <a:lnTo>
                    <a:pt x="8804" y="2348"/>
                  </a:lnTo>
                  <a:lnTo>
                    <a:pt x="9171" y="1871"/>
                  </a:lnTo>
                  <a:lnTo>
                    <a:pt x="9501" y="1394"/>
                  </a:lnTo>
                  <a:lnTo>
                    <a:pt x="9758" y="1394"/>
                  </a:lnTo>
                  <a:lnTo>
                    <a:pt x="9868" y="1358"/>
                  </a:lnTo>
                  <a:lnTo>
                    <a:pt x="9978" y="1284"/>
                  </a:lnTo>
                  <a:lnTo>
                    <a:pt x="10052" y="1211"/>
                  </a:lnTo>
                  <a:lnTo>
                    <a:pt x="10602" y="1468"/>
                  </a:lnTo>
                  <a:lnTo>
                    <a:pt x="11079" y="1798"/>
                  </a:lnTo>
                  <a:lnTo>
                    <a:pt x="11556" y="2128"/>
                  </a:lnTo>
                  <a:lnTo>
                    <a:pt x="11996" y="2531"/>
                  </a:lnTo>
                  <a:lnTo>
                    <a:pt x="12399" y="2972"/>
                  </a:lnTo>
                  <a:lnTo>
                    <a:pt x="12766" y="3412"/>
                  </a:lnTo>
                  <a:lnTo>
                    <a:pt x="13060" y="3925"/>
                  </a:lnTo>
                  <a:lnTo>
                    <a:pt x="13353" y="4439"/>
                  </a:lnTo>
                  <a:lnTo>
                    <a:pt x="13573" y="4989"/>
                  </a:lnTo>
                  <a:lnTo>
                    <a:pt x="13757" y="5539"/>
                  </a:lnTo>
                  <a:lnTo>
                    <a:pt x="13903" y="6126"/>
                  </a:lnTo>
                  <a:lnTo>
                    <a:pt x="14013" y="6713"/>
                  </a:lnTo>
                  <a:lnTo>
                    <a:pt x="14087" y="7300"/>
                  </a:lnTo>
                  <a:lnTo>
                    <a:pt x="14087" y="7887"/>
                  </a:lnTo>
                  <a:lnTo>
                    <a:pt x="14087" y="8510"/>
                  </a:lnTo>
                  <a:lnTo>
                    <a:pt x="14013" y="9097"/>
                  </a:lnTo>
                  <a:lnTo>
                    <a:pt x="13867" y="9758"/>
                  </a:lnTo>
                  <a:lnTo>
                    <a:pt x="13720" y="10381"/>
                  </a:lnTo>
                  <a:lnTo>
                    <a:pt x="13463" y="11005"/>
                  </a:lnTo>
                  <a:lnTo>
                    <a:pt x="13206" y="11592"/>
                  </a:lnTo>
                  <a:lnTo>
                    <a:pt x="12876" y="12179"/>
                  </a:lnTo>
                  <a:lnTo>
                    <a:pt x="12473" y="12692"/>
                  </a:lnTo>
                  <a:lnTo>
                    <a:pt x="12069" y="13206"/>
                  </a:lnTo>
                  <a:lnTo>
                    <a:pt x="11592" y="13683"/>
                  </a:lnTo>
                  <a:lnTo>
                    <a:pt x="11079" y="14049"/>
                  </a:lnTo>
                  <a:lnTo>
                    <a:pt x="10565" y="14416"/>
                  </a:lnTo>
                  <a:lnTo>
                    <a:pt x="9978" y="14710"/>
                  </a:lnTo>
                  <a:lnTo>
                    <a:pt x="9391" y="14966"/>
                  </a:lnTo>
                  <a:lnTo>
                    <a:pt x="8804" y="15150"/>
                  </a:lnTo>
                  <a:lnTo>
                    <a:pt x="8181" y="15260"/>
                  </a:lnTo>
                  <a:lnTo>
                    <a:pt x="7557" y="15333"/>
                  </a:lnTo>
                  <a:lnTo>
                    <a:pt x="6897" y="15370"/>
                  </a:lnTo>
                  <a:lnTo>
                    <a:pt x="6420" y="15333"/>
                  </a:lnTo>
                  <a:lnTo>
                    <a:pt x="5943" y="15296"/>
                  </a:lnTo>
                  <a:lnTo>
                    <a:pt x="5466" y="15186"/>
                  </a:lnTo>
                  <a:lnTo>
                    <a:pt x="5026" y="15076"/>
                  </a:lnTo>
                  <a:lnTo>
                    <a:pt x="4549" y="14893"/>
                  </a:lnTo>
                  <a:lnTo>
                    <a:pt x="4109" y="14673"/>
                  </a:lnTo>
                  <a:lnTo>
                    <a:pt x="3632" y="14453"/>
                  </a:lnTo>
                  <a:lnTo>
                    <a:pt x="3669" y="14416"/>
                  </a:lnTo>
                  <a:lnTo>
                    <a:pt x="3706" y="14343"/>
                  </a:lnTo>
                  <a:lnTo>
                    <a:pt x="3706" y="14269"/>
                  </a:lnTo>
                  <a:lnTo>
                    <a:pt x="3706" y="14196"/>
                  </a:lnTo>
                  <a:lnTo>
                    <a:pt x="3669" y="14123"/>
                  </a:lnTo>
                  <a:lnTo>
                    <a:pt x="3522" y="14013"/>
                  </a:lnTo>
                  <a:lnTo>
                    <a:pt x="3376" y="13939"/>
                  </a:lnTo>
                  <a:lnTo>
                    <a:pt x="3229" y="13903"/>
                  </a:lnTo>
                  <a:lnTo>
                    <a:pt x="3009" y="13903"/>
                  </a:lnTo>
                  <a:lnTo>
                    <a:pt x="2899" y="13939"/>
                  </a:lnTo>
                  <a:lnTo>
                    <a:pt x="2752" y="14013"/>
                  </a:lnTo>
                  <a:lnTo>
                    <a:pt x="2642" y="14123"/>
                  </a:lnTo>
                  <a:lnTo>
                    <a:pt x="2605" y="14269"/>
                  </a:lnTo>
                  <a:lnTo>
                    <a:pt x="2605" y="14416"/>
                  </a:lnTo>
                  <a:lnTo>
                    <a:pt x="2642" y="14563"/>
                  </a:lnTo>
                  <a:lnTo>
                    <a:pt x="2715" y="14710"/>
                  </a:lnTo>
                  <a:lnTo>
                    <a:pt x="2825" y="14820"/>
                  </a:lnTo>
                  <a:lnTo>
                    <a:pt x="2972" y="14856"/>
                  </a:lnTo>
                  <a:lnTo>
                    <a:pt x="3119" y="14893"/>
                  </a:lnTo>
                  <a:lnTo>
                    <a:pt x="3266" y="14856"/>
                  </a:lnTo>
                  <a:lnTo>
                    <a:pt x="3376" y="14746"/>
                  </a:lnTo>
                  <a:lnTo>
                    <a:pt x="3522" y="14856"/>
                  </a:lnTo>
                  <a:lnTo>
                    <a:pt x="4036" y="15150"/>
                  </a:lnTo>
                  <a:lnTo>
                    <a:pt x="4439" y="15333"/>
                  </a:lnTo>
                  <a:lnTo>
                    <a:pt x="4806" y="15480"/>
                  </a:lnTo>
                  <a:lnTo>
                    <a:pt x="4770" y="15553"/>
                  </a:lnTo>
                  <a:lnTo>
                    <a:pt x="4733" y="15590"/>
                  </a:lnTo>
                  <a:lnTo>
                    <a:pt x="4659" y="15810"/>
                  </a:lnTo>
                  <a:lnTo>
                    <a:pt x="4623" y="16030"/>
                  </a:lnTo>
                  <a:lnTo>
                    <a:pt x="4586" y="16470"/>
                  </a:lnTo>
                  <a:lnTo>
                    <a:pt x="3963" y="16654"/>
                  </a:lnTo>
                  <a:lnTo>
                    <a:pt x="3376" y="16910"/>
                  </a:lnTo>
                  <a:lnTo>
                    <a:pt x="2752" y="17167"/>
                  </a:lnTo>
                  <a:lnTo>
                    <a:pt x="2128" y="17387"/>
                  </a:lnTo>
                  <a:lnTo>
                    <a:pt x="2055" y="17424"/>
                  </a:lnTo>
                  <a:lnTo>
                    <a:pt x="2018" y="17497"/>
                  </a:lnTo>
                  <a:lnTo>
                    <a:pt x="1982" y="17571"/>
                  </a:lnTo>
                  <a:lnTo>
                    <a:pt x="1982" y="17644"/>
                  </a:lnTo>
                  <a:lnTo>
                    <a:pt x="2018" y="17717"/>
                  </a:lnTo>
                  <a:lnTo>
                    <a:pt x="2055" y="17791"/>
                  </a:lnTo>
                  <a:lnTo>
                    <a:pt x="2128" y="17828"/>
                  </a:lnTo>
                  <a:lnTo>
                    <a:pt x="2202" y="17864"/>
                  </a:lnTo>
                  <a:lnTo>
                    <a:pt x="8401" y="17901"/>
                  </a:lnTo>
                  <a:lnTo>
                    <a:pt x="8474" y="17901"/>
                  </a:lnTo>
                  <a:lnTo>
                    <a:pt x="8548" y="17864"/>
                  </a:lnTo>
                  <a:lnTo>
                    <a:pt x="8621" y="17791"/>
                  </a:lnTo>
                  <a:lnTo>
                    <a:pt x="8621" y="17717"/>
                  </a:lnTo>
                  <a:lnTo>
                    <a:pt x="8621" y="17644"/>
                  </a:lnTo>
                  <a:lnTo>
                    <a:pt x="8621" y="17571"/>
                  </a:lnTo>
                  <a:lnTo>
                    <a:pt x="8584" y="17497"/>
                  </a:lnTo>
                  <a:lnTo>
                    <a:pt x="8474" y="17424"/>
                  </a:lnTo>
                  <a:lnTo>
                    <a:pt x="8108" y="17277"/>
                  </a:lnTo>
                  <a:lnTo>
                    <a:pt x="7667" y="17167"/>
                  </a:lnTo>
                  <a:lnTo>
                    <a:pt x="7264" y="17057"/>
                  </a:lnTo>
                  <a:lnTo>
                    <a:pt x="6860" y="16947"/>
                  </a:lnTo>
                  <a:lnTo>
                    <a:pt x="6494" y="16764"/>
                  </a:lnTo>
                  <a:lnTo>
                    <a:pt x="6163" y="16544"/>
                  </a:lnTo>
                  <a:lnTo>
                    <a:pt x="5907" y="16324"/>
                  </a:lnTo>
                  <a:lnTo>
                    <a:pt x="5797" y="16214"/>
                  </a:lnTo>
                  <a:lnTo>
                    <a:pt x="5650" y="16140"/>
                  </a:lnTo>
                  <a:lnTo>
                    <a:pt x="5650" y="16103"/>
                  </a:lnTo>
                  <a:lnTo>
                    <a:pt x="5687" y="15920"/>
                  </a:lnTo>
                  <a:lnTo>
                    <a:pt x="5650" y="15737"/>
                  </a:lnTo>
                  <a:lnTo>
                    <a:pt x="6127" y="15810"/>
                  </a:lnTo>
                  <a:lnTo>
                    <a:pt x="6640" y="15847"/>
                  </a:lnTo>
                  <a:lnTo>
                    <a:pt x="7631" y="15847"/>
                  </a:lnTo>
                  <a:lnTo>
                    <a:pt x="8218" y="15773"/>
                  </a:lnTo>
                  <a:lnTo>
                    <a:pt x="8841" y="15627"/>
                  </a:lnTo>
                  <a:lnTo>
                    <a:pt x="9428" y="15480"/>
                  </a:lnTo>
                  <a:lnTo>
                    <a:pt x="10015" y="15260"/>
                  </a:lnTo>
                  <a:lnTo>
                    <a:pt x="10565" y="14966"/>
                  </a:lnTo>
                  <a:lnTo>
                    <a:pt x="11079" y="14673"/>
                  </a:lnTo>
                  <a:lnTo>
                    <a:pt x="11592" y="14306"/>
                  </a:lnTo>
                  <a:lnTo>
                    <a:pt x="12069" y="13903"/>
                  </a:lnTo>
                  <a:lnTo>
                    <a:pt x="12509" y="13462"/>
                  </a:lnTo>
                  <a:lnTo>
                    <a:pt x="12913" y="12986"/>
                  </a:lnTo>
                  <a:lnTo>
                    <a:pt x="13280" y="12472"/>
                  </a:lnTo>
                  <a:lnTo>
                    <a:pt x="13573" y="11922"/>
                  </a:lnTo>
                  <a:lnTo>
                    <a:pt x="13867" y="11372"/>
                  </a:lnTo>
                  <a:lnTo>
                    <a:pt x="14087" y="10785"/>
                  </a:lnTo>
                  <a:lnTo>
                    <a:pt x="14307" y="10198"/>
                  </a:lnTo>
                  <a:lnTo>
                    <a:pt x="14417" y="9574"/>
                  </a:lnTo>
                  <a:lnTo>
                    <a:pt x="14527" y="8951"/>
                  </a:lnTo>
                  <a:lnTo>
                    <a:pt x="14600" y="8327"/>
                  </a:lnTo>
                  <a:lnTo>
                    <a:pt x="14600" y="7703"/>
                  </a:lnTo>
                  <a:lnTo>
                    <a:pt x="14564" y="7080"/>
                  </a:lnTo>
                  <a:lnTo>
                    <a:pt x="14490" y="6456"/>
                  </a:lnTo>
                  <a:lnTo>
                    <a:pt x="14380" y="5833"/>
                  </a:lnTo>
                  <a:lnTo>
                    <a:pt x="14197" y="5209"/>
                  </a:lnTo>
                  <a:lnTo>
                    <a:pt x="13977" y="4622"/>
                  </a:lnTo>
                  <a:lnTo>
                    <a:pt x="13720" y="3999"/>
                  </a:lnTo>
                  <a:lnTo>
                    <a:pt x="13353" y="3412"/>
                  </a:lnTo>
                  <a:lnTo>
                    <a:pt x="12986" y="2861"/>
                  </a:lnTo>
                  <a:lnTo>
                    <a:pt x="12509" y="2311"/>
                  </a:lnTo>
                  <a:lnTo>
                    <a:pt x="12032" y="1834"/>
                  </a:lnTo>
                  <a:lnTo>
                    <a:pt x="11482" y="1394"/>
                  </a:lnTo>
                  <a:lnTo>
                    <a:pt x="10895" y="1027"/>
                  </a:lnTo>
                  <a:lnTo>
                    <a:pt x="10602" y="881"/>
                  </a:lnTo>
                  <a:lnTo>
                    <a:pt x="10272" y="734"/>
                  </a:lnTo>
                  <a:lnTo>
                    <a:pt x="10308" y="587"/>
                  </a:lnTo>
                  <a:lnTo>
                    <a:pt x="10308" y="441"/>
                  </a:lnTo>
                  <a:lnTo>
                    <a:pt x="10272" y="294"/>
                  </a:lnTo>
                  <a:lnTo>
                    <a:pt x="10198" y="147"/>
                  </a:lnTo>
                  <a:lnTo>
                    <a:pt x="10088" y="74"/>
                  </a:lnTo>
                  <a:lnTo>
                    <a:pt x="994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8"/>
            <p:cNvSpPr/>
            <p:nvPr/>
          </p:nvSpPr>
          <p:spPr>
            <a:xfrm>
              <a:off x="6071400" y="1791425"/>
              <a:ext cx="402625" cy="375100"/>
            </a:xfrm>
            <a:custGeom>
              <a:avLst/>
              <a:gdLst/>
              <a:ahLst/>
              <a:cxnLst/>
              <a:rect l="l" t="t" r="r" b="b"/>
              <a:pathLst>
                <a:path w="16105" h="15004" extrusionOk="0">
                  <a:moveTo>
                    <a:pt x="13170" y="587"/>
                  </a:moveTo>
                  <a:lnTo>
                    <a:pt x="13206" y="624"/>
                  </a:lnTo>
                  <a:lnTo>
                    <a:pt x="13280" y="661"/>
                  </a:lnTo>
                  <a:lnTo>
                    <a:pt x="13353" y="697"/>
                  </a:lnTo>
                  <a:lnTo>
                    <a:pt x="13610" y="771"/>
                  </a:lnTo>
                  <a:lnTo>
                    <a:pt x="13830" y="844"/>
                  </a:lnTo>
                  <a:lnTo>
                    <a:pt x="14013" y="954"/>
                  </a:lnTo>
                  <a:lnTo>
                    <a:pt x="14160" y="1174"/>
                  </a:lnTo>
                  <a:lnTo>
                    <a:pt x="14307" y="1394"/>
                  </a:lnTo>
                  <a:lnTo>
                    <a:pt x="14343" y="1651"/>
                  </a:lnTo>
                  <a:lnTo>
                    <a:pt x="14307" y="1908"/>
                  </a:lnTo>
                  <a:lnTo>
                    <a:pt x="14233" y="2128"/>
                  </a:lnTo>
                  <a:lnTo>
                    <a:pt x="14087" y="2348"/>
                  </a:lnTo>
                  <a:lnTo>
                    <a:pt x="13903" y="2531"/>
                  </a:lnTo>
                  <a:lnTo>
                    <a:pt x="13683" y="2678"/>
                  </a:lnTo>
                  <a:lnTo>
                    <a:pt x="13463" y="2788"/>
                  </a:lnTo>
                  <a:lnTo>
                    <a:pt x="13170" y="2825"/>
                  </a:lnTo>
                  <a:lnTo>
                    <a:pt x="12840" y="2788"/>
                  </a:lnTo>
                  <a:lnTo>
                    <a:pt x="12656" y="2751"/>
                  </a:lnTo>
                  <a:lnTo>
                    <a:pt x="12546" y="2715"/>
                  </a:lnTo>
                  <a:lnTo>
                    <a:pt x="12436" y="2641"/>
                  </a:lnTo>
                  <a:lnTo>
                    <a:pt x="12363" y="2495"/>
                  </a:lnTo>
                  <a:lnTo>
                    <a:pt x="12289" y="2495"/>
                  </a:lnTo>
                  <a:lnTo>
                    <a:pt x="12253" y="2275"/>
                  </a:lnTo>
                  <a:lnTo>
                    <a:pt x="12253" y="2054"/>
                  </a:lnTo>
                  <a:lnTo>
                    <a:pt x="12253" y="1871"/>
                  </a:lnTo>
                  <a:lnTo>
                    <a:pt x="12289" y="1724"/>
                  </a:lnTo>
                  <a:lnTo>
                    <a:pt x="12399" y="1394"/>
                  </a:lnTo>
                  <a:lnTo>
                    <a:pt x="12583" y="1064"/>
                  </a:lnTo>
                  <a:lnTo>
                    <a:pt x="12840" y="807"/>
                  </a:lnTo>
                  <a:lnTo>
                    <a:pt x="12986" y="697"/>
                  </a:lnTo>
                  <a:lnTo>
                    <a:pt x="13170" y="587"/>
                  </a:lnTo>
                  <a:close/>
                  <a:moveTo>
                    <a:pt x="9061" y="3338"/>
                  </a:moveTo>
                  <a:lnTo>
                    <a:pt x="9245" y="3412"/>
                  </a:lnTo>
                  <a:lnTo>
                    <a:pt x="9245" y="3448"/>
                  </a:lnTo>
                  <a:lnTo>
                    <a:pt x="9171" y="3632"/>
                  </a:lnTo>
                  <a:lnTo>
                    <a:pt x="9171" y="3668"/>
                  </a:lnTo>
                  <a:lnTo>
                    <a:pt x="9135" y="3632"/>
                  </a:lnTo>
                  <a:lnTo>
                    <a:pt x="9061" y="3522"/>
                  </a:lnTo>
                  <a:lnTo>
                    <a:pt x="8988" y="3448"/>
                  </a:lnTo>
                  <a:lnTo>
                    <a:pt x="8988" y="3412"/>
                  </a:lnTo>
                  <a:lnTo>
                    <a:pt x="8988" y="3375"/>
                  </a:lnTo>
                  <a:lnTo>
                    <a:pt x="9061" y="3338"/>
                  </a:lnTo>
                  <a:close/>
                  <a:moveTo>
                    <a:pt x="14123" y="440"/>
                  </a:moveTo>
                  <a:lnTo>
                    <a:pt x="14233" y="477"/>
                  </a:lnTo>
                  <a:lnTo>
                    <a:pt x="14307" y="587"/>
                  </a:lnTo>
                  <a:lnTo>
                    <a:pt x="14417" y="661"/>
                  </a:lnTo>
                  <a:lnTo>
                    <a:pt x="14454" y="807"/>
                  </a:lnTo>
                  <a:lnTo>
                    <a:pt x="14527" y="807"/>
                  </a:lnTo>
                  <a:lnTo>
                    <a:pt x="14490" y="624"/>
                  </a:lnTo>
                  <a:lnTo>
                    <a:pt x="14454" y="477"/>
                  </a:lnTo>
                  <a:lnTo>
                    <a:pt x="14600" y="551"/>
                  </a:lnTo>
                  <a:lnTo>
                    <a:pt x="14784" y="624"/>
                  </a:lnTo>
                  <a:lnTo>
                    <a:pt x="14967" y="771"/>
                  </a:lnTo>
                  <a:lnTo>
                    <a:pt x="15114" y="881"/>
                  </a:lnTo>
                  <a:lnTo>
                    <a:pt x="15224" y="1064"/>
                  </a:lnTo>
                  <a:lnTo>
                    <a:pt x="15334" y="1211"/>
                  </a:lnTo>
                  <a:lnTo>
                    <a:pt x="15444" y="1578"/>
                  </a:lnTo>
                  <a:lnTo>
                    <a:pt x="15554" y="1944"/>
                  </a:lnTo>
                  <a:lnTo>
                    <a:pt x="15627" y="2385"/>
                  </a:lnTo>
                  <a:lnTo>
                    <a:pt x="15664" y="2568"/>
                  </a:lnTo>
                  <a:lnTo>
                    <a:pt x="15627" y="2788"/>
                  </a:lnTo>
                  <a:lnTo>
                    <a:pt x="15591" y="2972"/>
                  </a:lnTo>
                  <a:lnTo>
                    <a:pt x="15481" y="3118"/>
                  </a:lnTo>
                  <a:lnTo>
                    <a:pt x="15187" y="3412"/>
                  </a:lnTo>
                  <a:lnTo>
                    <a:pt x="14930" y="3595"/>
                  </a:lnTo>
                  <a:lnTo>
                    <a:pt x="14600" y="3705"/>
                  </a:lnTo>
                  <a:lnTo>
                    <a:pt x="14270" y="3779"/>
                  </a:lnTo>
                  <a:lnTo>
                    <a:pt x="13940" y="3815"/>
                  </a:lnTo>
                  <a:lnTo>
                    <a:pt x="13720" y="3779"/>
                  </a:lnTo>
                  <a:lnTo>
                    <a:pt x="13500" y="3742"/>
                  </a:lnTo>
                  <a:lnTo>
                    <a:pt x="13316" y="3668"/>
                  </a:lnTo>
                  <a:lnTo>
                    <a:pt x="13133" y="3595"/>
                  </a:lnTo>
                  <a:lnTo>
                    <a:pt x="12950" y="3485"/>
                  </a:lnTo>
                  <a:lnTo>
                    <a:pt x="12803" y="3338"/>
                  </a:lnTo>
                  <a:lnTo>
                    <a:pt x="12656" y="3192"/>
                  </a:lnTo>
                  <a:lnTo>
                    <a:pt x="12546" y="3045"/>
                  </a:lnTo>
                  <a:lnTo>
                    <a:pt x="12840" y="3118"/>
                  </a:lnTo>
                  <a:lnTo>
                    <a:pt x="13133" y="3155"/>
                  </a:lnTo>
                  <a:lnTo>
                    <a:pt x="13426" y="3118"/>
                  </a:lnTo>
                  <a:lnTo>
                    <a:pt x="13720" y="3045"/>
                  </a:lnTo>
                  <a:lnTo>
                    <a:pt x="13977" y="2935"/>
                  </a:lnTo>
                  <a:lnTo>
                    <a:pt x="14233" y="2751"/>
                  </a:lnTo>
                  <a:lnTo>
                    <a:pt x="14417" y="2495"/>
                  </a:lnTo>
                  <a:lnTo>
                    <a:pt x="14600" y="2238"/>
                  </a:lnTo>
                  <a:lnTo>
                    <a:pt x="14674" y="1981"/>
                  </a:lnTo>
                  <a:lnTo>
                    <a:pt x="14710" y="1724"/>
                  </a:lnTo>
                  <a:lnTo>
                    <a:pt x="14674" y="1468"/>
                  </a:lnTo>
                  <a:lnTo>
                    <a:pt x="14600" y="1211"/>
                  </a:lnTo>
                  <a:lnTo>
                    <a:pt x="14490" y="991"/>
                  </a:lnTo>
                  <a:lnTo>
                    <a:pt x="14343" y="771"/>
                  </a:lnTo>
                  <a:lnTo>
                    <a:pt x="14160" y="587"/>
                  </a:lnTo>
                  <a:lnTo>
                    <a:pt x="13940" y="440"/>
                  </a:lnTo>
                  <a:close/>
                  <a:moveTo>
                    <a:pt x="13757" y="0"/>
                  </a:moveTo>
                  <a:lnTo>
                    <a:pt x="13610" y="74"/>
                  </a:lnTo>
                  <a:lnTo>
                    <a:pt x="13353" y="110"/>
                  </a:lnTo>
                  <a:lnTo>
                    <a:pt x="13133" y="147"/>
                  </a:lnTo>
                  <a:lnTo>
                    <a:pt x="12913" y="257"/>
                  </a:lnTo>
                  <a:lnTo>
                    <a:pt x="12729" y="404"/>
                  </a:lnTo>
                  <a:lnTo>
                    <a:pt x="12509" y="551"/>
                  </a:lnTo>
                  <a:lnTo>
                    <a:pt x="12363" y="734"/>
                  </a:lnTo>
                  <a:lnTo>
                    <a:pt x="12216" y="917"/>
                  </a:lnTo>
                  <a:lnTo>
                    <a:pt x="12069" y="1137"/>
                  </a:lnTo>
                  <a:lnTo>
                    <a:pt x="11996" y="1321"/>
                  </a:lnTo>
                  <a:lnTo>
                    <a:pt x="11922" y="1578"/>
                  </a:lnTo>
                  <a:lnTo>
                    <a:pt x="11849" y="1798"/>
                  </a:lnTo>
                  <a:lnTo>
                    <a:pt x="11849" y="2054"/>
                  </a:lnTo>
                  <a:lnTo>
                    <a:pt x="11849" y="2275"/>
                  </a:lnTo>
                  <a:lnTo>
                    <a:pt x="11886" y="2531"/>
                  </a:lnTo>
                  <a:lnTo>
                    <a:pt x="11959" y="2751"/>
                  </a:lnTo>
                  <a:lnTo>
                    <a:pt x="12033" y="2972"/>
                  </a:lnTo>
                  <a:lnTo>
                    <a:pt x="12143" y="3192"/>
                  </a:lnTo>
                  <a:lnTo>
                    <a:pt x="12253" y="3375"/>
                  </a:lnTo>
                  <a:lnTo>
                    <a:pt x="12399" y="3558"/>
                  </a:lnTo>
                  <a:lnTo>
                    <a:pt x="12583" y="3705"/>
                  </a:lnTo>
                  <a:lnTo>
                    <a:pt x="12766" y="3852"/>
                  </a:lnTo>
                  <a:lnTo>
                    <a:pt x="12986" y="3999"/>
                  </a:lnTo>
                  <a:lnTo>
                    <a:pt x="13206" y="4072"/>
                  </a:lnTo>
                  <a:lnTo>
                    <a:pt x="13426" y="4145"/>
                  </a:lnTo>
                  <a:lnTo>
                    <a:pt x="13683" y="4219"/>
                  </a:lnTo>
                  <a:lnTo>
                    <a:pt x="14123" y="4219"/>
                  </a:lnTo>
                  <a:lnTo>
                    <a:pt x="14564" y="4145"/>
                  </a:lnTo>
                  <a:lnTo>
                    <a:pt x="15004" y="3999"/>
                  </a:lnTo>
                  <a:lnTo>
                    <a:pt x="15371" y="3779"/>
                  </a:lnTo>
                  <a:lnTo>
                    <a:pt x="15591" y="3632"/>
                  </a:lnTo>
                  <a:lnTo>
                    <a:pt x="15737" y="3448"/>
                  </a:lnTo>
                  <a:lnTo>
                    <a:pt x="15884" y="3265"/>
                  </a:lnTo>
                  <a:lnTo>
                    <a:pt x="15994" y="3045"/>
                  </a:lnTo>
                  <a:lnTo>
                    <a:pt x="16067" y="2788"/>
                  </a:lnTo>
                  <a:lnTo>
                    <a:pt x="16104" y="2495"/>
                  </a:lnTo>
                  <a:lnTo>
                    <a:pt x="16067" y="2238"/>
                  </a:lnTo>
                  <a:lnTo>
                    <a:pt x="15994" y="1981"/>
                  </a:lnTo>
                  <a:lnTo>
                    <a:pt x="15884" y="1431"/>
                  </a:lnTo>
                  <a:lnTo>
                    <a:pt x="15774" y="1174"/>
                  </a:lnTo>
                  <a:lnTo>
                    <a:pt x="15664" y="954"/>
                  </a:lnTo>
                  <a:lnTo>
                    <a:pt x="15517" y="734"/>
                  </a:lnTo>
                  <a:lnTo>
                    <a:pt x="15371" y="551"/>
                  </a:lnTo>
                  <a:lnTo>
                    <a:pt x="15150" y="367"/>
                  </a:lnTo>
                  <a:lnTo>
                    <a:pt x="14930" y="220"/>
                  </a:lnTo>
                  <a:lnTo>
                    <a:pt x="14637" y="74"/>
                  </a:lnTo>
                  <a:lnTo>
                    <a:pt x="14270" y="0"/>
                  </a:lnTo>
                  <a:close/>
                  <a:moveTo>
                    <a:pt x="11115" y="4549"/>
                  </a:moveTo>
                  <a:lnTo>
                    <a:pt x="11446" y="4842"/>
                  </a:lnTo>
                  <a:lnTo>
                    <a:pt x="11299" y="4952"/>
                  </a:lnTo>
                  <a:lnTo>
                    <a:pt x="11115" y="4916"/>
                  </a:lnTo>
                  <a:lnTo>
                    <a:pt x="10932" y="4916"/>
                  </a:lnTo>
                  <a:lnTo>
                    <a:pt x="10639" y="4952"/>
                  </a:lnTo>
                  <a:lnTo>
                    <a:pt x="10859" y="4732"/>
                  </a:lnTo>
                  <a:lnTo>
                    <a:pt x="11115" y="4549"/>
                  </a:lnTo>
                  <a:close/>
                  <a:moveTo>
                    <a:pt x="6860" y="3632"/>
                  </a:moveTo>
                  <a:lnTo>
                    <a:pt x="7007" y="3668"/>
                  </a:lnTo>
                  <a:lnTo>
                    <a:pt x="7044" y="3705"/>
                  </a:lnTo>
                  <a:lnTo>
                    <a:pt x="7044" y="3742"/>
                  </a:lnTo>
                  <a:lnTo>
                    <a:pt x="7044" y="3779"/>
                  </a:lnTo>
                  <a:lnTo>
                    <a:pt x="7080" y="3852"/>
                  </a:lnTo>
                  <a:lnTo>
                    <a:pt x="7191" y="3889"/>
                  </a:lnTo>
                  <a:lnTo>
                    <a:pt x="7374" y="3889"/>
                  </a:lnTo>
                  <a:lnTo>
                    <a:pt x="7411" y="3925"/>
                  </a:lnTo>
                  <a:lnTo>
                    <a:pt x="7447" y="4035"/>
                  </a:lnTo>
                  <a:lnTo>
                    <a:pt x="7484" y="4145"/>
                  </a:lnTo>
                  <a:lnTo>
                    <a:pt x="7484" y="4255"/>
                  </a:lnTo>
                  <a:lnTo>
                    <a:pt x="7447" y="4512"/>
                  </a:lnTo>
                  <a:lnTo>
                    <a:pt x="7374" y="4769"/>
                  </a:lnTo>
                  <a:lnTo>
                    <a:pt x="7227" y="5026"/>
                  </a:lnTo>
                  <a:lnTo>
                    <a:pt x="7154" y="5136"/>
                  </a:lnTo>
                  <a:lnTo>
                    <a:pt x="7044" y="5209"/>
                  </a:lnTo>
                  <a:lnTo>
                    <a:pt x="6934" y="5246"/>
                  </a:lnTo>
                  <a:lnTo>
                    <a:pt x="6787" y="5246"/>
                  </a:lnTo>
                  <a:lnTo>
                    <a:pt x="6787" y="4989"/>
                  </a:lnTo>
                  <a:lnTo>
                    <a:pt x="6750" y="4769"/>
                  </a:lnTo>
                  <a:lnTo>
                    <a:pt x="6640" y="4549"/>
                  </a:lnTo>
                  <a:lnTo>
                    <a:pt x="6494" y="4329"/>
                  </a:lnTo>
                  <a:lnTo>
                    <a:pt x="6310" y="4145"/>
                  </a:lnTo>
                  <a:lnTo>
                    <a:pt x="6090" y="4035"/>
                  </a:lnTo>
                  <a:lnTo>
                    <a:pt x="6090" y="3925"/>
                  </a:lnTo>
                  <a:lnTo>
                    <a:pt x="6163" y="3852"/>
                  </a:lnTo>
                  <a:lnTo>
                    <a:pt x="6237" y="3779"/>
                  </a:lnTo>
                  <a:lnTo>
                    <a:pt x="6347" y="3742"/>
                  </a:lnTo>
                  <a:lnTo>
                    <a:pt x="6567" y="3705"/>
                  </a:lnTo>
                  <a:lnTo>
                    <a:pt x="6860" y="3632"/>
                  </a:lnTo>
                  <a:close/>
                  <a:moveTo>
                    <a:pt x="6530" y="3192"/>
                  </a:moveTo>
                  <a:lnTo>
                    <a:pt x="6494" y="3228"/>
                  </a:lnTo>
                  <a:lnTo>
                    <a:pt x="6457" y="3302"/>
                  </a:lnTo>
                  <a:lnTo>
                    <a:pt x="6457" y="3338"/>
                  </a:lnTo>
                  <a:lnTo>
                    <a:pt x="6457" y="3412"/>
                  </a:lnTo>
                  <a:lnTo>
                    <a:pt x="6200" y="3485"/>
                  </a:lnTo>
                  <a:lnTo>
                    <a:pt x="5980" y="3558"/>
                  </a:lnTo>
                  <a:lnTo>
                    <a:pt x="5797" y="3742"/>
                  </a:lnTo>
                  <a:lnTo>
                    <a:pt x="5760" y="3815"/>
                  </a:lnTo>
                  <a:lnTo>
                    <a:pt x="5687" y="3925"/>
                  </a:lnTo>
                  <a:lnTo>
                    <a:pt x="5687" y="4035"/>
                  </a:lnTo>
                  <a:lnTo>
                    <a:pt x="5687" y="4072"/>
                  </a:lnTo>
                  <a:lnTo>
                    <a:pt x="5797" y="4219"/>
                  </a:lnTo>
                  <a:lnTo>
                    <a:pt x="5907" y="4292"/>
                  </a:lnTo>
                  <a:lnTo>
                    <a:pt x="6053" y="4365"/>
                  </a:lnTo>
                  <a:lnTo>
                    <a:pt x="6163" y="4439"/>
                  </a:lnTo>
                  <a:lnTo>
                    <a:pt x="6274" y="4512"/>
                  </a:lnTo>
                  <a:lnTo>
                    <a:pt x="6347" y="4622"/>
                  </a:lnTo>
                  <a:lnTo>
                    <a:pt x="6420" y="4769"/>
                  </a:lnTo>
                  <a:lnTo>
                    <a:pt x="6494" y="5026"/>
                  </a:lnTo>
                  <a:lnTo>
                    <a:pt x="6457" y="5282"/>
                  </a:lnTo>
                  <a:lnTo>
                    <a:pt x="6494" y="5392"/>
                  </a:lnTo>
                  <a:lnTo>
                    <a:pt x="6530" y="5466"/>
                  </a:lnTo>
                  <a:lnTo>
                    <a:pt x="6750" y="5539"/>
                  </a:lnTo>
                  <a:lnTo>
                    <a:pt x="6934" y="5539"/>
                  </a:lnTo>
                  <a:lnTo>
                    <a:pt x="7117" y="5503"/>
                  </a:lnTo>
                  <a:lnTo>
                    <a:pt x="7264" y="5429"/>
                  </a:lnTo>
                  <a:lnTo>
                    <a:pt x="7411" y="5282"/>
                  </a:lnTo>
                  <a:lnTo>
                    <a:pt x="7521" y="5136"/>
                  </a:lnTo>
                  <a:lnTo>
                    <a:pt x="7631" y="4952"/>
                  </a:lnTo>
                  <a:lnTo>
                    <a:pt x="7704" y="4769"/>
                  </a:lnTo>
                  <a:lnTo>
                    <a:pt x="7741" y="4585"/>
                  </a:lnTo>
                  <a:lnTo>
                    <a:pt x="7777" y="4365"/>
                  </a:lnTo>
                  <a:lnTo>
                    <a:pt x="7777" y="4145"/>
                  </a:lnTo>
                  <a:lnTo>
                    <a:pt x="7777" y="3925"/>
                  </a:lnTo>
                  <a:lnTo>
                    <a:pt x="7704" y="3779"/>
                  </a:lnTo>
                  <a:lnTo>
                    <a:pt x="7631" y="3668"/>
                  </a:lnTo>
                  <a:lnTo>
                    <a:pt x="7484" y="3595"/>
                  </a:lnTo>
                  <a:lnTo>
                    <a:pt x="7337" y="3595"/>
                  </a:lnTo>
                  <a:lnTo>
                    <a:pt x="7301" y="3485"/>
                  </a:lnTo>
                  <a:lnTo>
                    <a:pt x="7227" y="3448"/>
                  </a:lnTo>
                  <a:lnTo>
                    <a:pt x="7044" y="3375"/>
                  </a:lnTo>
                  <a:lnTo>
                    <a:pt x="6824" y="3302"/>
                  </a:lnTo>
                  <a:lnTo>
                    <a:pt x="6677" y="3228"/>
                  </a:lnTo>
                  <a:lnTo>
                    <a:pt x="6567" y="3192"/>
                  </a:lnTo>
                  <a:close/>
                  <a:moveTo>
                    <a:pt x="11739" y="5136"/>
                  </a:moveTo>
                  <a:lnTo>
                    <a:pt x="12179" y="5686"/>
                  </a:lnTo>
                  <a:lnTo>
                    <a:pt x="11776" y="5796"/>
                  </a:lnTo>
                  <a:lnTo>
                    <a:pt x="11409" y="6016"/>
                  </a:lnTo>
                  <a:lnTo>
                    <a:pt x="11042" y="6236"/>
                  </a:lnTo>
                  <a:lnTo>
                    <a:pt x="10895" y="6383"/>
                  </a:lnTo>
                  <a:lnTo>
                    <a:pt x="10785" y="6566"/>
                  </a:lnTo>
                  <a:lnTo>
                    <a:pt x="10749" y="6640"/>
                  </a:lnTo>
                  <a:lnTo>
                    <a:pt x="10785" y="6676"/>
                  </a:lnTo>
                  <a:lnTo>
                    <a:pt x="10859" y="6713"/>
                  </a:lnTo>
                  <a:lnTo>
                    <a:pt x="10932" y="6713"/>
                  </a:lnTo>
                  <a:lnTo>
                    <a:pt x="11262" y="6493"/>
                  </a:lnTo>
                  <a:lnTo>
                    <a:pt x="11556" y="6310"/>
                  </a:lnTo>
                  <a:lnTo>
                    <a:pt x="11849" y="6199"/>
                  </a:lnTo>
                  <a:lnTo>
                    <a:pt x="12143" y="6089"/>
                  </a:lnTo>
                  <a:lnTo>
                    <a:pt x="12253" y="6053"/>
                  </a:lnTo>
                  <a:lnTo>
                    <a:pt x="12363" y="6016"/>
                  </a:lnTo>
                  <a:lnTo>
                    <a:pt x="12399" y="5979"/>
                  </a:lnTo>
                  <a:lnTo>
                    <a:pt x="12619" y="6456"/>
                  </a:lnTo>
                  <a:lnTo>
                    <a:pt x="12840" y="6896"/>
                  </a:lnTo>
                  <a:lnTo>
                    <a:pt x="12803" y="6933"/>
                  </a:lnTo>
                  <a:lnTo>
                    <a:pt x="12326" y="7043"/>
                  </a:lnTo>
                  <a:lnTo>
                    <a:pt x="11812" y="7117"/>
                  </a:lnTo>
                  <a:lnTo>
                    <a:pt x="11299" y="7117"/>
                  </a:lnTo>
                  <a:lnTo>
                    <a:pt x="10749" y="7080"/>
                  </a:lnTo>
                  <a:lnTo>
                    <a:pt x="10675" y="7117"/>
                  </a:lnTo>
                  <a:lnTo>
                    <a:pt x="10639" y="7153"/>
                  </a:lnTo>
                  <a:lnTo>
                    <a:pt x="10639" y="7227"/>
                  </a:lnTo>
                  <a:lnTo>
                    <a:pt x="10712" y="7300"/>
                  </a:lnTo>
                  <a:lnTo>
                    <a:pt x="10932" y="7373"/>
                  </a:lnTo>
                  <a:lnTo>
                    <a:pt x="11189" y="7447"/>
                  </a:lnTo>
                  <a:lnTo>
                    <a:pt x="11702" y="7483"/>
                  </a:lnTo>
                  <a:lnTo>
                    <a:pt x="11959" y="7483"/>
                  </a:lnTo>
                  <a:lnTo>
                    <a:pt x="12216" y="7447"/>
                  </a:lnTo>
                  <a:lnTo>
                    <a:pt x="12583" y="7373"/>
                  </a:lnTo>
                  <a:lnTo>
                    <a:pt x="12693" y="7373"/>
                  </a:lnTo>
                  <a:lnTo>
                    <a:pt x="12766" y="7337"/>
                  </a:lnTo>
                  <a:lnTo>
                    <a:pt x="12803" y="7410"/>
                  </a:lnTo>
                  <a:lnTo>
                    <a:pt x="12840" y="7447"/>
                  </a:lnTo>
                  <a:lnTo>
                    <a:pt x="12876" y="7483"/>
                  </a:lnTo>
                  <a:lnTo>
                    <a:pt x="12986" y="7520"/>
                  </a:lnTo>
                  <a:lnTo>
                    <a:pt x="13023" y="7777"/>
                  </a:lnTo>
                  <a:lnTo>
                    <a:pt x="13060" y="8070"/>
                  </a:lnTo>
                  <a:lnTo>
                    <a:pt x="12986" y="8107"/>
                  </a:lnTo>
                  <a:lnTo>
                    <a:pt x="12693" y="7997"/>
                  </a:lnTo>
                  <a:lnTo>
                    <a:pt x="12473" y="7887"/>
                  </a:lnTo>
                  <a:lnTo>
                    <a:pt x="12253" y="7777"/>
                  </a:lnTo>
                  <a:lnTo>
                    <a:pt x="11886" y="7777"/>
                  </a:lnTo>
                  <a:lnTo>
                    <a:pt x="11776" y="7813"/>
                  </a:lnTo>
                  <a:lnTo>
                    <a:pt x="11226" y="7777"/>
                  </a:lnTo>
                  <a:lnTo>
                    <a:pt x="10895" y="7740"/>
                  </a:lnTo>
                  <a:lnTo>
                    <a:pt x="10749" y="7740"/>
                  </a:lnTo>
                  <a:lnTo>
                    <a:pt x="10675" y="7703"/>
                  </a:lnTo>
                  <a:lnTo>
                    <a:pt x="10565" y="7483"/>
                  </a:lnTo>
                  <a:lnTo>
                    <a:pt x="10529" y="7483"/>
                  </a:lnTo>
                  <a:lnTo>
                    <a:pt x="10529" y="7520"/>
                  </a:lnTo>
                  <a:lnTo>
                    <a:pt x="10529" y="7887"/>
                  </a:lnTo>
                  <a:lnTo>
                    <a:pt x="10529" y="7960"/>
                  </a:lnTo>
                  <a:lnTo>
                    <a:pt x="10602" y="7997"/>
                  </a:lnTo>
                  <a:lnTo>
                    <a:pt x="11042" y="8107"/>
                  </a:lnTo>
                  <a:lnTo>
                    <a:pt x="11482" y="8144"/>
                  </a:lnTo>
                  <a:lnTo>
                    <a:pt x="11482" y="8327"/>
                  </a:lnTo>
                  <a:lnTo>
                    <a:pt x="11519" y="8474"/>
                  </a:lnTo>
                  <a:lnTo>
                    <a:pt x="11592" y="8547"/>
                  </a:lnTo>
                  <a:lnTo>
                    <a:pt x="11629" y="8584"/>
                  </a:lnTo>
                  <a:lnTo>
                    <a:pt x="11776" y="8657"/>
                  </a:lnTo>
                  <a:lnTo>
                    <a:pt x="11959" y="8767"/>
                  </a:lnTo>
                  <a:lnTo>
                    <a:pt x="11409" y="8657"/>
                  </a:lnTo>
                  <a:lnTo>
                    <a:pt x="10969" y="8474"/>
                  </a:lnTo>
                  <a:lnTo>
                    <a:pt x="10712" y="8437"/>
                  </a:lnTo>
                  <a:lnTo>
                    <a:pt x="10455" y="8400"/>
                  </a:lnTo>
                  <a:lnTo>
                    <a:pt x="10198" y="8217"/>
                  </a:lnTo>
                  <a:lnTo>
                    <a:pt x="10052" y="8180"/>
                  </a:lnTo>
                  <a:lnTo>
                    <a:pt x="9942" y="8144"/>
                  </a:lnTo>
                  <a:lnTo>
                    <a:pt x="9722" y="8180"/>
                  </a:lnTo>
                  <a:lnTo>
                    <a:pt x="9575" y="8254"/>
                  </a:lnTo>
                  <a:lnTo>
                    <a:pt x="9465" y="8364"/>
                  </a:lnTo>
                  <a:lnTo>
                    <a:pt x="9355" y="8510"/>
                  </a:lnTo>
                  <a:lnTo>
                    <a:pt x="9245" y="8584"/>
                  </a:lnTo>
                  <a:lnTo>
                    <a:pt x="9098" y="8620"/>
                  </a:lnTo>
                  <a:lnTo>
                    <a:pt x="8841" y="8584"/>
                  </a:lnTo>
                  <a:lnTo>
                    <a:pt x="8621" y="8620"/>
                  </a:lnTo>
                  <a:lnTo>
                    <a:pt x="8401" y="8694"/>
                  </a:lnTo>
                  <a:lnTo>
                    <a:pt x="8181" y="8804"/>
                  </a:lnTo>
                  <a:lnTo>
                    <a:pt x="7924" y="8804"/>
                  </a:lnTo>
                  <a:lnTo>
                    <a:pt x="7851" y="8767"/>
                  </a:lnTo>
                  <a:lnTo>
                    <a:pt x="7814" y="8730"/>
                  </a:lnTo>
                  <a:lnTo>
                    <a:pt x="7814" y="8694"/>
                  </a:lnTo>
                  <a:lnTo>
                    <a:pt x="7887" y="8620"/>
                  </a:lnTo>
                  <a:lnTo>
                    <a:pt x="7998" y="8510"/>
                  </a:lnTo>
                  <a:lnTo>
                    <a:pt x="8144" y="8437"/>
                  </a:lnTo>
                  <a:lnTo>
                    <a:pt x="8401" y="8327"/>
                  </a:lnTo>
                  <a:lnTo>
                    <a:pt x="8731" y="8180"/>
                  </a:lnTo>
                  <a:lnTo>
                    <a:pt x="8915" y="8070"/>
                  </a:lnTo>
                  <a:lnTo>
                    <a:pt x="9025" y="7924"/>
                  </a:lnTo>
                  <a:lnTo>
                    <a:pt x="9135" y="7777"/>
                  </a:lnTo>
                  <a:lnTo>
                    <a:pt x="9208" y="7630"/>
                  </a:lnTo>
                  <a:lnTo>
                    <a:pt x="9208" y="7447"/>
                  </a:lnTo>
                  <a:lnTo>
                    <a:pt x="9171" y="7227"/>
                  </a:lnTo>
                  <a:lnTo>
                    <a:pt x="9098" y="7117"/>
                  </a:lnTo>
                  <a:lnTo>
                    <a:pt x="8988" y="7006"/>
                  </a:lnTo>
                  <a:lnTo>
                    <a:pt x="8841" y="6896"/>
                  </a:lnTo>
                  <a:lnTo>
                    <a:pt x="8694" y="6860"/>
                  </a:lnTo>
                  <a:lnTo>
                    <a:pt x="8548" y="6823"/>
                  </a:lnTo>
                  <a:lnTo>
                    <a:pt x="8401" y="6823"/>
                  </a:lnTo>
                  <a:lnTo>
                    <a:pt x="8254" y="6860"/>
                  </a:lnTo>
                  <a:lnTo>
                    <a:pt x="8108" y="6933"/>
                  </a:lnTo>
                  <a:lnTo>
                    <a:pt x="7924" y="7117"/>
                  </a:lnTo>
                  <a:lnTo>
                    <a:pt x="7924" y="7117"/>
                  </a:lnTo>
                  <a:lnTo>
                    <a:pt x="7998" y="6970"/>
                  </a:lnTo>
                  <a:lnTo>
                    <a:pt x="8108" y="6860"/>
                  </a:lnTo>
                  <a:lnTo>
                    <a:pt x="8291" y="6603"/>
                  </a:lnTo>
                  <a:lnTo>
                    <a:pt x="8511" y="6383"/>
                  </a:lnTo>
                  <a:lnTo>
                    <a:pt x="8768" y="6126"/>
                  </a:lnTo>
                  <a:lnTo>
                    <a:pt x="8951" y="5943"/>
                  </a:lnTo>
                  <a:lnTo>
                    <a:pt x="9135" y="5796"/>
                  </a:lnTo>
                  <a:lnTo>
                    <a:pt x="9171" y="5796"/>
                  </a:lnTo>
                  <a:lnTo>
                    <a:pt x="9391" y="5759"/>
                  </a:lnTo>
                  <a:lnTo>
                    <a:pt x="9612" y="5686"/>
                  </a:lnTo>
                  <a:lnTo>
                    <a:pt x="10052" y="5539"/>
                  </a:lnTo>
                  <a:lnTo>
                    <a:pt x="10455" y="5356"/>
                  </a:lnTo>
                  <a:lnTo>
                    <a:pt x="10639" y="5282"/>
                  </a:lnTo>
                  <a:lnTo>
                    <a:pt x="10895" y="5246"/>
                  </a:lnTo>
                  <a:lnTo>
                    <a:pt x="10895" y="5246"/>
                  </a:lnTo>
                  <a:lnTo>
                    <a:pt x="10602" y="5503"/>
                  </a:lnTo>
                  <a:lnTo>
                    <a:pt x="10492" y="5649"/>
                  </a:lnTo>
                  <a:lnTo>
                    <a:pt x="10419" y="5833"/>
                  </a:lnTo>
                  <a:lnTo>
                    <a:pt x="10455" y="5869"/>
                  </a:lnTo>
                  <a:lnTo>
                    <a:pt x="10639" y="5796"/>
                  </a:lnTo>
                  <a:lnTo>
                    <a:pt x="10822" y="5723"/>
                  </a:lnTo>
                  <a:lnTo>
                    <a:pt x="11152" y="5503"/>
                  </a:lnTo>
                  <a:lnTo>
                    <a:pt x="11739" y="5136"/>
                  </a:lnTo>
                  <a:close/>
                  <a:moveTo>
                    <a:pt x="11996" y="8254"/>
                  </a:moveTo>
                  <a:lnTo>
                    <a:pt x="12546" y="8400"/>
                  </a:lnTo>
                  <a:lnTo>
                    <a:pt x="12729" y="8584"/>
                  </a:lnTo>
                  <a:lnTo>
                    <a:pt x="12803" y="8620"/>
                  </a:lnTo>
                  <a:lnTo>
                    <a:pt x="12876" y="8657"/>
                  </a:lnTo>
                  <a:lnTo>
                    <a:pt x="12950" y="8620"/>
                  </a:lnTo>
                  <a:lnTo>
                    <a:pt x="13023" y="8584"/>
                  </a:lnTo>
                  <a:lnTo>
                    <a:pt x="12950" y="9024"/>
                  </a:lnTo>
                  <a:lnTo>
                    <a:pt x="12509" y="8914"/>
                  </a:lnTo>
                  <a:lnTo>
                    <a:pt x="12399" y="8657"/>
                  </a:lnTo>
                  <a:lnTo>
                    <a:pt x="12216" y="8474"/>
                  </a:lnTo>
                  <a:lnTo>
                    <a:pt x="12033" y="8327"/>
                  </a:lnTo>
                  <a:lnTo>
                    <a:pt x="11959" y="8290"/>
                  </a:lnTo>
                  <a:lnTo>
                    <a:pt x="11996" y="8254"/>
                  </a:lnTo>
                  <a:close/>
                  <a:moveTo>
                    <a:pt x="10932" y="8841"/>
                  </a:moveTo>
                  <a:lnTo>
                    <a:pt x="11519" y="9097"/>
                  </a:lnTo>
                  <a:lnTo>
                    <a:pt x="12106" y="9244"/>
                  </a:lnTo>
                  <a:lnTo>
                    <a:pt x="12033" y="9391"/>
                  </a:lnTo>
                  <a:lnTo>
                    <a:pt x="11922" y="9537"/>
                  </a:lnTo>
                  <a:lnTo>
                    <a:pt x="11776" y="9611"/>
                  </a:lnTo>
                  <a:lnTo>
                    <a:pt x="11702" y="9611"/>
                  </a:lnTo>
                  <a:lnTo>
                    <a:pt x="11629" y="9574"/>
                  </a:lnTo>
                  <a:lnTo>
                    <a:pt x="11519" y="9537"/>
                  </a:lnTo>
                  <a:lnTo>
                    <a:pt x="11409" y="9427"/>
                  </a:lnTo>
                  <a:lnTo>
                    <a:pt x="11226" y="9244"/>
                  </a:lnTo>
                  <a:lnTo>
                    <a:pt x="10932" y="8841"/>
                  </a:lnTo>
                  <a:close/>
                  <a:moveTo>
                    <a:pt x="12509" y="9354"/>
                  </a:moveTo>
                  <a:lnTo>
                    <a:pt x="12876" y="9391"/>
                  </a:lnTo>
                  <a:lnTo>
                    <a:pt x="12656" y="10161"/>
                  </a:lnTo>
                  <a:lnTo>
                    <a:pt x="12583" y="10088"/>
                  </a:lnTo>
                  <a:lnTo>
                    <a:pt x="12363" y="10088"/>
                  </a:lnTo>
                  <a:lnTo>
                    <a:pt x="12216" y="10051"/>
                  </a:lnTo>
                  <a:lnTo>
                    <a:pt x="11886" y="9978"/>
                  </a:lnTo>
                  <a:lnTo>
                    <a:pt x="12106" y="9868"/>
                  </a:lnTo>
                  <a:lnTo>
                    <a:pt x="12289" y="9758"/>
                  </a:lnTo>
                  <a:lnTo>
                    <a:pt x="12399" y="9574"/>
                  </a:lnTo>
                  <a:lnTo>
                    <a:pt x="12509" y="9354"/>
                  </a:lnTo>
                  <a:close/>
                  <a:moveTo>
                    <a:pt x="10382" y="9721"/>
                  </a:moveTo>
                  <a:lnTo>
                    <a:pt x="11409" y="10161"/>
                  </a:lnTo>
                  <a:lnTo>
                    <a:pt x="11922" y="10381"/>
                  </a:lnTo>
                  <a:lnTo>
                    <a:pt x="12253" y="10491"/>
                  </a:lnTo>
                  <a:lnTo>
                    <a:pt x="12399" y="10491"/>
                  </a:lnTo>
                  <a:lnTo>
                    <a:pt x="12509" y="10455"/>
                  </a:lnTo>
                  <a:lnTo>
                    <a:pt x="12326" y="10968"/>
                  </a:lnTo>
                  <a:lnTo>
                    <a:pt x="12033" y="10858"/>
                  </a:lnTo>
                  <a:lnTo>
                    <a:pt x="11886" y="10785"/>
                  </a:lnTo>
                  <a:lnTo>
                    <a:pt x="11776" y="10711"/>
                  </a:lnTo>
                  <a:lnTo>
                    <a:pt x="11519" y="10528"/>
                  </a:lnTo>
                  <a:lnTo>
                    <a:pt x="11409" y="10418"/>
                  </a:lnTo>
                  <a:lnTo>
                    <a:pt x="11262" y="10344"/>
                  </a:lnTo>
                  <a:lnTo>
                    <a:pt x="11079" y="10308"/>
                  </a:lnTo>
                  <a:lnTo>
                    <a:pt x="10895" y="10271"/>
                  </a:lnTo>
                  <a:lnTo>
                    <a:pt x="10492" y="10234"/>
                  </a:lnTo>
                  <a:lnTo>
                    <a:pt x="10455" y="9978"/>
                  </a:lnTo>
                  <a:lnTo>
                    <a:pt x="10382" y="9721"/>
                  </a:lnTo>
                  <a:close/>
                  <a:moveTo>
                    <a:pt x="10455" y="10528"/>
                  </a:moveTo>
                  <a:lnTo>
                    <a:pt x="10785" y="10601"/>
                  </a:lnTo>
                  <a:lnTo>
                    <a:pt x="10969" y="10638"/>
                  </a:lnTo>
                  <a:lnTo>
                    <a:pt x="11115" y="10711"/>
                  </a:lnTo>
                  <a:lnTo>
                    <a:pt x="11336" y="10821"/>
                  </a:lnTo>
                  <a:lnTo>
                    <a:pt x="11519" y="10968"/>
                  </a:lnTo>
                  <a:lnTo>
                    <a:pt x="11702" y="11115"/>
                  </a:lnTo>
                  <a:lnTo>
                    <a:pt x="11886" y="11262"/>
                  </a:lnTo>
                  <a:lnTo>
                    <a:pt x="12106" y="11335"/>
                  </a:lnTo>
                  <a:lnTo>
                    <a:pt x="11739" y="11922"/>
                  </a:lnTo>
                  <a:lnTo>
                    <a:pt x="11629" y="11922"/>
                  </a:lnTo>
                  <a:lnTo>
                    <a:pt x="11482" y="11885"/>
                  </a:lnTo>
                  <a:lnTo>
                    <a:pt x="11226" y="11738"/>
                  </a:lnTo>
                  <a:lnTo>
                    <a:pt x="10565" y="11482"/>
                  </a:lnTo>
                  <a:lnTo>
                    <a:pt x="10272" y="11335"/>
                  </a:lnTo>
                  <a:lnTo>
                    <a:pt x="10382" y="10968"/>
                  </a:lnTo>
                  <a:lnTo>
                    <a:pt x="10455" y="10601"/>
                  </a:lnTo>
                  <a:lnTo>
                    <a:pt x="10455" y="10528"/>
                  </a:lnTo>
                  <a:close/>
                  <a:moveTo>
                    <a:pt x="10125" y="11665"/>
                  </a:moveTo>
                  <a:lnTo>
                    <a:pt x="10785" y="11958"/>
                  </a:lnTo>
                  <a:lnTo>
                    <a:pt x="11115" y="12142"/>
                  </a:lnTo>
                  <a:lnTo>
                    <a:pt x="11299" y="12215"/>
                  </a:lnTo>
                  <a:lnTo>
                    <a:pt x="11482" y="12289"/>
                  </a:lnTo>
                  <a:lnTo>
                    <a:pt x="11226" y="12655"/>
                  </a:lnTo>
                  <a:lnTo>
                    <a:pt x="10895" y="12545"/>
                  </a:lnTo>
                  <a:lnTo>
                    <a:pt x="10455" y="12399"/>
                  </a:lnTo>
                  <a:lnTo>
                    <a:pt x="10052" y="12252"/>
                  </a:lnTo>
                  <a:lnTo>
                    <a:pt x="9868" y="12142"/>
                  </a:lnTo>
                  <a:lnTo>
                    <a:pt x="10125" y="11665"/>
                  </a:lnTo>
                  <a:close/>
                  <a:moveTo>
                    <a:pt x="9355" y="9574"/>
                  </a:moveTo>
                  <a:lnTo>
                    <a:pt x="9575" y="9611"/>
                  </a:lnTo>
                  <a:lnTo>
                    <a:pt x="9795" y="9648"/>
                  </a:lnTo>
                  <a:lnTo>
                    <a:pt x="9978" y="9758"/>
                  </a:lnTo>
                  <a:lnTo>
                    <a:pt x="10052" y="9868"/>
                  </a:lnTo>
                  <a:lnTo>
                    <a:pt x="10088" y="9941"/>
                  </a:lnTo>
                  <a:lnTo>
                    <a:pt x="10125" y="10088"/>
                  </a:lnTo>
                  <a:lnTo>
                    <a:pt x="10125" y="10198"/>
                  </a:lnTo>
                  <a:lnTo>
                    <a:pt x="9832" y="10161"/>
                  </a:lnTo>
                  <a:lnTo>
                    <a:pt x="9795" y="10198"/>
                  </a:lnTo>
                  <a:lnTo>
                    <a:pt x="9795" y="10234"/>
                  </a:lnTo>
                  <a:lnTo>
                    <a:pt x="9942" y="10344"/>
                  </a:lnTo>
                  <a:lnTo>
                    <a:pt x="10088" y="10455"/>
                  </a:lnTo>
                  <a:lnTo>
                    <a:pt x="10015" y="10785"/>
                  </a:lnTo>
                  <a:lnTo>
                    <a:pt x="9942" y="11078"/>
                  </a:lnTo>
                  <a:lnTo>
                    <a:pt x="9905" y="11188"/>
                  </a:lnTo>
                  <a:lnTo>
                    <a:pt x="9648" y="11115"/>
                  </a:lnTo>
                  <a:lnTo>
                    <a:pt x="9391" y="11078"/>
                  </a:lnTo>
                  <a:lnTo>
                    <a:pt x="9355" y="11078"/>
                  </a:lnTo>
                  <a:lnTo>
                    <a:pt x="9318" y="11115"/>
                  </a:lnTo>
                  <a:lnTo>
                    <a:pt x="9318" y="11151"/>
                  </a:lnTo>
                  <a:lnTo>
                    <a:pt x="9355" y="11188"/>
                  </a:lnTo>
                  <a:lnTo>
                    <a:pt x="9538" y="11372"/>
                  </a:lnTo>
                  <a:lnTo>
                    <a:pt x="9795" y="11518"/>
                  </a:lnTo>
                  <a:lnTo>
                    <a:pt x="9501" y="11995"/>
                  </a:lnTo>
                  <a:lnTo>
                    <a:pt x="9061" y="11812"/>
                  </a:lnTo>
                  <a:lnTo>
                    <a:pt x="8584" y="11628"/>
                  </a:lnTo>
                  <a:lnTo>
                    <a:pt x="8548" y="11628"/>
                  </a:lnTo>
                  <a:lnTo>
                    <a:pt x="8548" y="11702"/>
                  </a:lnTo>
                  <a:lnTo>
                    <a:pt x="8731" y="11848"/>
                  </a:lnTo>
                  <a:lnTo>
                    <a:pt x="8915" y="12032"/>
                  </a:lnTo>
                  <a:lnTo>
                    <a:pt x="9318" y="12289"/>
                  </a:lnTo>
                  <a:lnTo>
                    <a:pt x="9061" y="12582"/>
                  </a:lnTo>
                  <a:lnTo>
                    <a:pt x="8805" y="12802"/>
                  </a:lnTo>
                  <a:lnTo>
                    <a:pt x="8548" y="12692"/>
                  </a:lnTo>
                  <a:lnTo>
                    <a:pt x="8401" y="12069"/>
                  </a:lnTo>
                  <a:lnTo>
                    <a:pt x="8291" y="11445"/>
                  </a:lnTo>
                  <a:lnTo>
                    <a:pt x="8218" y="11298"/>
                  </a:lnTo>
                  <a:lnTo>
                    <a:pt x="8144" y="11188"/>
                  </a:lnTo>
                  <a:lnTo>
                    <a:pt x="8034" y="11115"/>
                  </a:lnTo>
                  <a:lnTo>
                    <a:pt x="7374" y="11115"/>
                  </a:lnTo>
                  <a:lnTo>
                    <a:pt x="7264" y="11078"/>
                  </a:lnTo>
                  <a:lnTo>
                    <a:pt x="7154" y="11041"/>
                  </a:lnTo>
                  <a:lnTo>
                    <a:pt x="7007" y="10895"/>
                  </a:lnTo>
                  <a:lnTo>
                    <a:pt x="6897" y="10675"/>
                  </a:lnTo>
                  <a:lnTo>
                    <a:pt x="6860" y="10455"/>
                  </a:lnTo>
                  <a:lnTo>
                    <a:pt x="6860" y="10344"/>
                  </a:lnTo>
                  <a:lnTo>
                    <a:pt x="6897" y="10234"/>
                  </a:lnTo>
                  <a:lnTo>
                    <a:pt x="6934" y="10124"/>
                  </a:lnTo>
                  <a:lnTo>
                    <a:pt x="7007" y="10051"/>
                  </a:lnTo>
                  <a:lnTo>
                    <a:pt x="7227" y="9978"/>
                  </a:lnTo>
                  <a:lnTo>
                    <a:pt x="7447" y="9904"/>
                  </a:lnTo>
                  <a:lnTo>
                    <a:pt x="8328" y="9721"/>
                  </a:lnTo>
                  <a:lnTo>
                    <a:pt x="8401" y="9758"/>
                  </a:lnTo>
                  <a:lnTo>
                    <a:pt x="8548" y="9758"/>
                  </a:lnTo>
                  <a:lnTo>
                    <a:pt x="8841" y="9648"/>
                  </a:lnTo>
                  <a:lnTo>
                    <a:pt x="9135" y="9574"/>
                  </a:lnTo>
                  <a:close/>
                  <a:moveTo>
                    <a:pt x="1028" y="7373"/>
                  </a:moveTo>
                  <a:lnTo>
                    <a:pt x="1028" y="7887"/>
                  </a:lnTo>
                  <a:lnTo>
                    <a:pt x="1101" y="8437"/>
                  </a:lnTo>
                  <a:lnTo>
                    <a:pt x="1138" y="8474"/>
                  </a:lnTo>
                  <a:lnTo>
                    <a:pt x="1211" y="8510"/>
                  </a:lnTo>
                  <a:lnTo>
                    <a:pt x="1285" y="8510"/>
                  </a:lnTo>
                  <a:lnTo>
                    <a:pt x="1358" y="8474"/>
                  </a:lnTo>
                  <a:lnTo>
                    <a:pt x="1872" y="8070"/>
                  </a:lnTo>
                  <a:lnTo>
                    <a:pt x="1945" y="8951"/>
                  </a:lnTo>
                  <a:lnTo>
                    <a:pt x="1982" y="9611"/>
                  </a:lnTo>
                  <a:lnTo>
                    <a:pt x="1982" y="9758"/>
                  </a:lnTo>
                  <a:lnTo>
                    <a:pt x="1982" y="9904"/>
                  </a:lnTo>
                  <a:lnTo>
                    <a:pt x="1872" y="10014"/>
                  </a:lnTo>
                  <a:lnTo>
                    <a:pt x="1762" y="10088"/>
                  </a:lnTo>
                  <a:lnTo>
                    <a:pt x="1615" y="10271"/>
                  </a:lnTo>
                  <a:lnTo>
                    <a:pt x="1505" y="10455"/>
                  </a:lnTo>
                  <a:lnTo>
                    <a:pt x="1468" y="10638"/>
                  </a:lnTo>
                  <a:lnTo>
                    <a:pt x="1468" y="10858"/>
                  </a:lnTo>
                  <a:lnTo>
                    <a:pt x="1505" y="11078"/>
                  </a:lnTo>
                  <a:lnTo>
                    <a:pt x="1578" y="11298"/>
                  </a:lnTo>
                  <a:lnTo>
                    <a:pt x="1688" y="11702"/>
                  </a:lnTo>
                  <a:lnTo>
                    <a:pt x="2165" y="12876"/>
                  </a:lnTo>
                  <a:lnTo>
                    <a:pt x="1835" y="12509"/>
                  </a:lnTo>
                  <a:lnTo>
                    <a:pt x="1505" y="12142"/>
                  </a:lnTo>
                  <a:lnTo>
                    <a:pt x="1211" y="11665"/>
                  </a:lnTo>
                  <a:lnTo>
                    <a:pt x="918" y="11188"/>
                  </a:lnTo>
                  <a:lnTo>
                    <a:pt x="735" y="10675"/>
                  </a:lnTo>
                  <a:lnTo>
                    <a:pt x="588" y="10161"/>
                  </a:lnTo>
                  <a:lnTo>
                    <a:pt x="551" y="9831"/>
                  </a:lnTo>
                  <a:lnTo>
                    <a:pt x="514" y="9501"/>
                  </a:lnTo>
                  <a:lnTo>
                    <a:pt x="551" y="9171"/>
                  </a:lnTo>
                  <a:lnTo>
                    <a:pt x="588" y="8841"/>
                  </a:lnTo>
                  <a:lnTo>
                    <a:pt x="771" y="8180"/>
                  </a:lnTo>
                  <a:lnTo>
                    <a:pt x="955" y="7557"/>
                  </a:lnTo>
                  <a:lnTo>
                    <a:pt x="1028" y="7373"/>
                  </a:lnTo>
                  <a:close/>
                  <a:moveTo>
                    <a:pt x="9612" y="12472"/>
                  </a:moveTo>
                  <a:lnTo>
                    <a:pt x="9942" y="12619"/>
                  </a:lnTo>
                  <a:lnTo>
                    <a:pt x="10675" y="12912"/>
                  </a:lnTo>
                  <a:lnTo>
                    <a:pt x="10895" y="12986"/>
                  </a:lnTo>
                  <a:lnTo>
                    <a:pt x="10529" y="13316"/>
                  </a:lnTo>
                  <a:lnTo>
                    <a:pt x="10162" y="13609"/>
                  </a:lnTo>
                  <a:lnTo>
                    <a:pt x="9685" y="13279"/>
                  </a:lnTo>
                  <a:lnTo>
                    <a:pt x="9171" y="12986"/>
                  </a:lnTo>
                  <a:lnTo>
                    <a:pt x="9391" y="12729"/>
                  </a:lnTo>
                  <a:lnTo>
                    <a:pt x="9612" y="12472"/>
                  </a:lnTo>
                  <a:close/>
                  <a:moveTo>
                    <a:pt x="2569" y="5209"/>
                  </a:moveTo>
                  <a:lnTo>
                    <a:pt x="2899" y="5319"/>
                  </a:lnTo>
                  <a:lnTo>
                    <a:pt x="3266" y="5356"/>
                  </a:lnTo>
                  <a:lnTo>
                    <a:pt x="3999" y="5356"/>
                  </a:lnTo>
                  <a:lnTo>
                    <a:pt x="4733" y="5429"/>
                  </a:lnTo>
                  <a:lnTo>
                    <a:pt x="5467" y="5539"/>
                  </a:lnTo>
                  <a:lnTo>
                    <a:pt x="5320" y="5649"/>
                  </a:lnTo>
                  <a:lnTo>
                    <a:pt x="5173" y="5723"/>
                  </a:lnTo>
                  <a:lnTo>
                    <a:pt x="4880" y="5833"/>
                  </a:lnTo>
                  <a:lnTo>
                    <a:pt x="4696" y="5943"/>
                  </a:lnTo>
                  <a:lnTo>
                    <a:pt x="4513" y="6053"/>
                  </a:lnTo>
                  <a:lnTo>
                    <a:pt x="4366" y="6236"/>
                  </a:lnTo>
                  <a:lnTo>
                    <a:pt x="4293" y="6420"/>
                  </a:lnTo>
                  <a:lnTo>
                    <a:pt x="4256" y="6493"/>
                  </a:lnTo>
                  <a:lnTo>
                    <a:pt x="4293" y="6603"/>
                  </a:lnTo>
                  <a:lnTo>
                    <a:pt x="4329" y="6676"/>
                  </a:lnTo>
                  <a:lnTo>
                    <a:pt x="4366" y="6750"/>
                  </a:lnTo>
                  <a:lnTo>
                    <a:pt x="4439" y="6823"/>
                  </a:lnTo>
                  <a:lnTo>
                    <a:pt x="4549" y="6823"/>
                  </a:lnTo>
                  <a:lnTo>
                    <a:pt x="4660" y="6860"/>
                  </a:lnTo>
                  <a:lnTo>
                    <a:pt x="4696" y="6933"/>
                  </a:lnTo>
                  <a:lnTo>
                    <a:pt x="4733" y="7117"/>
                  </a:lnTo>
                  <a:lnTo>
                    <a:pt x="4770" y="7300"/>
                  </a:lnTo>
                  <a:lnTo>
                    <a:pt x="4770" y="7667"/>
                  </a:lnTo>
                  <a:lnTo>
                    <a:pt x="4806" y="7813"/>
                  </a:lnTo>
                  <a:lnTo>
                    <a:pt x="4586" y="7520"/>
                  </a:lnTo>
                  <a:lnTo>
                    <a:pt x="4366" y="7263"/>
                  </a:lnTo>
                  <a:lnTo>
                    <a:pt x="4256" y="7190"/>
                  </a:lnTo>
                  <a:lnTo>
                    <a:pt x="4146" y="7153"/>
                  </a:lnTo>
                  <a:lnTo>
                    <a:pt x="3999" y="7117"/>
                  </a:lnTo>
                  <a:lnTo>
                    <a:pt x="3889" y="7153"/>
                  </a:lnTo>
                  <a:lnTo>
                    <a:pt x="3632" y="7227"/>
                  </a:lnTo>
                  <a:lnTo>
                    <a:pt x="3412" y="7373"/>
                  </a:lnTo>
                  <a:lnTo>
                    <a:pt x="3192" y="7593"/>
                  </a:lnTo>
                  <a:lnTo>
                    <a:pt x="2972" y="7813"/>
                  </a:lnTo>
                  <a:lnTo>
                    <a:pt x="2825" y="8070"/>
                  </a:lnTo>
                  <a:lnTo>
                    <a:pt x="2715" y="8364"/>
                  </a:lnTo>
                  <a:lnTo>
                    <a:pt x="2642" y="8657"/>
                  </a:lnTo>
                  <a:lnTo>
                    <a:pt x="2605" y="8951"/>
                  </a:lnTo>
                  <a:lnTo>
                    <a:pt x="2605" y="9244"/>
                  </a:lnTo>
                  <a:lnTo>
                    <a:pt x="2679" y="9537"/>
                  </a:lnTo>
                  <a:lnTo>
                    <a:pt x="2679" y="9611"/>
                  </a:lnTo>
                  <a:lnTo>
                    <a:pt x="2752" y="9648"/>
                  </a:lnTo>
                  <a:lnTo>
                    <a:pt x="2789" y="9684"/>
                  </a:lnTo>
                  <a:lnTo>
                    <a:pt x="3156" y="9684"/>
                  </a:lnTo>
                  <a:lnTo>
                    <a:pt x="3449" y="9758"/>
                  </a:lnTo>
                  <a:lnTo>
                    <a:pt x="3706" y="9868"/>
                  </a:lnTo>
                  <a:lnTo>
                    <a:pt x="3963" y="10014"/>
                  </a:lnTo>
                  <a:lnTo>
                    <a:pt x="4183" y="10198"/>
                  </a:lnTo>
                  <a:lnTo>
                    <a:pt x="4403" y="10418"/>
                  </a:lnTo>
                  <a:lnTo>
                    <a:pt x="4770" y="10858"/>
                  </a:lnTo>
                  <a:lnTo>
                    <a:pt x="4403" y="11151"/>
                  </a:lnTo>
                  <a:lnTo>
                    <a:pt x="4109" y="11445"/>
                  </a:lnTo>
                  <a:lnTo>
                    <a:pt x="3816" y="11775"/>
                  </a:lnTo>
                  <a:lnTo>
                    <a:pt x="3596" y="12142"/>
                  </a:lnTo>
                  <a:lnTo>
                    <a:pt x="3412" y="12545"/>
                  </a:lnTo>
                  <a:lnTo>
                    <a:pt x="3266" y="12986"/>
                  </a:lnTo>
                  <a:lnTo>
                    <a:pt x="3192" y="13426"/>
                  </a:lnTo>
                  <a:lnTo>
                    <a:pt x="3156" y="13866"/>
                  </a:lnTo>
                  <a:lnTo>
                    <a:pt x="3082" y="13829"/>
                  </a:lnTo>
                  <a:lnTo>
                    <a:pt x="2972" y="13719"/>
                  </a:lnTo>
                  <a:lnTo>
                    <a:pt x="2899" y="13572"/>
                  </a:lnTo>
                  <a:lnTo>
                    <a:pt x="2459" y="12582"/>
                  </a:lnTo>
                  <a:lnTo>
                    <a:pt x="2092" y="11702"/>
                  </a:lnTo>
                  <a:lnTo>
                    <a:pt x="1945" y="11262"/>
                  </a:lnTo>
                  <a:lnTo>
                    <a:pt x="1872" y="10821"/>
                  </a:lnTo>
                  <a:lnTo>
                    <a:pt x="1872" y="10638"/>
                  </a:lnTo>
                  <a:lnTo>
                    <a:pt x="1945" y="10491"/>
                  </a:lnTo>
                  <a:lnTo>
                    <a:pt x="2055" y="10381"/>
                  </a:lnTo>
                  <a:lnTo>
                    <a:pt x="2202" y="10271"/>
                  </a:lnTo>
                  <a:lnTo>
                    <a:pt x="2312" y="10161"/>
                  </a:lnTo>
                  <a:lnTo>
                    <a:pt x="2385" y="10051"/>
                  </a:lnTo>
                  <a:lnTo>
                    <a:pt x="2385" y="9904"/>
                  </a:lnTo>
                  <a:lnTo>
                    <a:pt x="2385" y="9721"/>
                  </a:lnTo>
                  <a:lnTo>
                    <a:pt x="2312" y="8730"/>
                  </a:lnTo>
                  <a:lnTo>
                    <a:pt x="2165" y="7740"/>
                  </a:lnTo>
                  <a:lnTo>
                    <a:pt x="2165" y="7667"/>
                  </a:lnTo>
                  <a:lnTo>
                    <a:pt x="2092" y="7593"/>
                  </a:lnTo>
                  <a:lnTo>
                    <a:pt x="1945" y="7593"/>
                  </a:lnTo>
                  <a:lnTo>
                    <a:pt x="1358" y="8070"/>
                  </a:lnTo>
                  <a:lnTo>
                    <a:pt x="1321" y="7667"/>
                  </a:lnTo>
                  <a:lnTo>
                    <a:pt x="1358" y="7263"/>
                  </a:lnTo>
                  <a:lnTo>
                    <a:pt x="1395" y="6860"/>
                  </a:lnTo>
                  <a:lnTo>
                    <a:pt x="1505" y="6456"/>
                  </a:lnTo>
                  <a:lnTo>
                    <a:pt x="1505" y="6383"/>
                  </a:lnTo>
                  <a:lnTo>
                    <a:pt x="1468" y="6310"/>
                  </a:lnTo>
                  <a:lnTo>
                    <a:pt x="1725" y="5796"/>
                  </a:lnTo>
                  <a:lnTo>
                    <a:pt x="1982" y="5319"/>
                  </a:lnTo>
                  <a:lnTo>
                    <a:pt x="2239" y="5356"/>
                  </a:lnTo>
                  <a:lnTo>
                    <a:pt x="2495" y="5392"/>
                  </a:lnTo>
                  <a:lnTo>
                    <a:pt x="2569" y="5356"/>
                  </a:lnTo>
                  <a:lnTo>
                    <a:pt x="2605" y="5319"/>
                  </a:lnTo>
                  <a:lnTo>
                    <a:pt x="2605" y="5282"/>
                  </a:lnTo>
                  <a:lnTo>
                    <a:pt x="2569" y="5209"/>
                  </a:lnTo>
                  <a:close/>
                  <a:moveTo>
                    <a:pt x="8805" y="13939"/>
                  </a:moveTo>
                  <a:lnTo>
                    <a:pt x="9098" y="13976"/>
                  </a:lnTo>
                  <a:lnTo>
                    <a:pt x="9391" y="14049"/>
                  </a:lnTo>
                  <a:lnTo>
                    <a:pt x="9208" y="14086"/>
                  </a:lnTo>
                  <a:lnTo>
                    <a:pt x="9171" y="14049"/>
                  </a:lnTo>
                  <a:lnTo>
                    <a:pt x="9061" y="14049"/>
                  </a:lnTo>
                  <a:lnTo>
                    <a:pt x="8988" y="13976"/>
                  </a:lnTo>
                  <a:lnTo>
                    <a:pt x="8805" y="13939"/>
                  </a:lnTo>
                  <a:close/>
                  <a:moveTo>
                    <a:pt x="5815" y="14178"/>
                  </a:moveTo>
                  <a:lnTo>
                    <a:pt x="5797" y="14196"/>
                  </a:lnTo>
                  <a:lnTo>
                    <a:pt x="5760" y="14196"/>
                  </a:lnTo>
                  <a:lnTo>
                    <a:pt x="5815" y="14178"/>
                  </a:lnTo>
                  <a:close/>
                  <a:moveTo>
                    <a:pt x="7154" y="2935"/>
                  </a:moveTo>
                  <a:lnTo>
                    <a:pt x="7594" y="3008"/>
                  </a:lnTo>
                  <a:lnTo>
                    <a:pt x="8034" y="3082"/>
                  </a:lnTo>
                  <a:lnTo>
                    <a:pt x="8438" y="3155"/>
                  </a:lnTo>
                  <a:lnTo>
                    <a:pt x="8401" y="3192"/>
                  </a:lnTo>
                  <a:lnTo>
                    <a:pt x="8401" y="3228"/>
                  </a:lnTo>
                  <a:lnTo>
                    <a:pt x="8401" y="3265"/>
                  </a:lnTo>
                  <a:lnTo>
                    <a:pt x="8438" y="3265"/>
                  </a:lnTo>
                  <a:lnTo>
                    <a:pt x="8621" y="3228"/>
                  </a:lnTo>
                  <a:lnTo>
                    <a:pt x="8768" y="3265"/>
                  </a:lnTo>
                  <a:lnTo>
                    <a:pt x="8805" y="3265"/>
                  </a:lnTo>
                  <a:lnTo>
                    <a:pt x="8768" y="3338"/>
                  </a:lnTo>
                  <a:lnTo>
                    <a:pt x="8768" y="3412"/>
                  </a:lnTo>
                  <a:lnTo>
                    <a:pt x="8768" y="3448"/>
                  </a:lnTo>
                  <a:lnTo>
                    <a:pt x="8805" y="3485"/>
                  </a:lnTo>
                  <a:lnTo>
                    <a:pt x="8841" y="3485"/>
                  </a:lnTo>
                  <a:lnTo>
                    <a:pt x="8915" y="3522"/>
                  </a:lnTo>
                  <a:lnTo>
                    <a:pt x="8988" y="3558"/>
                  </a:lnTo>
                  <a:lnTo>
                    <a:pt x="9098" y="3668"/>
                  </a:lnTo>
                  <a:lnTo>
                    <a:pt x="9208" y="3815"/>
                  </a:lnTo>
                  <a:lnTo>
                    <a:pt x="9245" y="3852"/>
                  </a:lnTo>
                  <a:lnTo>
                    <a:pt x="9281" y="3889"/>
                  </a:lnTo>
                  <a:lnTo>
                    <a:pt x="9318" y="3852"/>
                  </a:lnTo>
                  <a:lnTo>
                    <a:pt x="9391" y="3742"/>
                  </a:lnTo>
                  <a:lnTo>
                    <a:pt x="9465" y="3632"/>
                  </a:lnTo>
                  <a:lnTo>
                    <a:pt x="9538" y="3558"/>
                  </a:lnTo>
                  <a:lnTo>
                    <a:pt x="9758" y="3632"/>
                  </a:lnTo>
                  <a:lnTo>
                    <a:pt x="9612" y="3815"/>
                  </a:lnTo>
                  <a:lnTo>
                    <a:pt x="9501" y="3999"/>
                  </a:lnTo>
                  <a:lnTo>
                    <a:pt x="9465" y="4072"/>
                  </a:lnTo>
                  <a:lnTo>
                    <a:pt x="9465" y="4182"/>
                  </a:lnTo>
                  <a:lnTo>
                    <a:pt x="9575" y="4182"/>
                  </a:lnTo>
                  <a:lnTo>
                    <a:pt x="9648" y="4145"/>
                  </a:lnTo>
                  <a:lnTo>
                    <a:pt x="9795" y="4035"/>
                  </a:lnTo>
                  <a:lnTo>
                    <a:pt x="10052" y="3815"/>
                  </a:lnTo>
                  <a:lnTo>
                    <a:pt x="10308" y="3962"/>
                  </a:lnTo>
                  <a:lnTo>
                    <a:pt x="10235" y="4035"/>
                  </a:lnTo>
                  <a:lnTo>
                    <a:pt x="9978" y="4365"/>
                  </a:lnTo>
                  <a:lnTo>
                    <a:pt x="9868" y="4512"/>
                  </a:lnTo>
                  <a:lnTo>
                    <a:pt x="9795" y="4696"/>
                  </a:lnTo>
                  <a:lnTo>
                    <a:pt x="9795" y="4732"/>
                  </a:lnTo>
                  <a:lnTo>
                    <a:pt x="9832" y="4732"/>
                  </a:lnTo>
                  <a:lnTo>
                    <a:pt x="10015" y="4659"/>
                  </a:lnTo>
                  <a:lnTo>
                    <a:pt x="10198" y="4549"/>
                  </a:lnTo>
                  <a:lnTo>
                    <a:pt x="10492" y="4329"/>
                  </a:lnTo>
                  <a:lnTo>
                    <a:pt x="10639" y="4182"/>
                  </a:lnTo>
                  <a:lnTo>
                    <a:pt x="10822" y="4292"/>
                  </a:lnTo>
                  <a:lnTo>
                    <a:pt x="10565" y="4549"/>
                  </a:lnTo>
                  <a:lnTo>
                    <a:pt x="10272" y="4879"/>
                  </a:lnTo>
                  <a:lnTo>
                    <a:pt x="10052" y="5209"/>
                  </a:lnTo>
                  <a:lnTo>
                    <a:pt x="9942" y="5246"/>
                  </a:lnTo>
                  <a:lnTo>
                    <a:pt x="9648" y="5392"/>
                  </a:lnTo>
                  <a:lnTo>
                    <a:pt x="9391" y="5539"/>
                  </a:lnTo>
                  <a:lnTo>
                    <a:pt x="9281" y="5539"/>
                  </a:lnTo>
                  <a:lnTo>
                    <a:pt x="9135" y="5576"/>
                  </a:lnTo>
                  <a:lnTo>
                    <a:pt x="8805" y="5759"/>
                  </a:lnTo>
                  <a:lnTo>
                    <a:pt x="8548" y="5979"/>
                  </a:lnTo>
                  <a:lnTo>
                    <a:pt x="8364" y="6089"/>
                  </a:lnTo>
                  <a:lnTo>
                    <a:pt x="8071" y="6346"/>
                  </a:lnTo>
                  <a:lnTo>
                    <a:pt x="7924" y="6566"/>
                  </a:lnTo>
                  <a:lnTo>
                    <a:pt x="7741" y="6750"/>
                  </a:lnTo>
                  <a:lnTo>
                    <a:pt x="7631" y="6970"/>
                  </a:lnTo>
                  <a:lnTo>
                    <a:pt x="7594" y="7153"/>
                  </a:lnTo>
                  <a:lnTo>
                    <a:pt x="7631" y="7227"/>
                  </a:lnTo>
                  <a:lnTo>
                    <a:pt x="7667" y="7300"/>
                  </a:lnTo>
                  <a:lnTo>
                    <a:pt x="7741" y="7373"/>
                  </a:lnTo>
                  <a:lnTo>
                    <a:pt x="7851" y="7410"/>
                  </a:lnTo>
                  <a:lnTo>
                    <a:pt x="7998" y="7410"/>
                  </a:lnTo>
                  <a:lnTo>
                    <a:pt x="8144" y="7337"/>
                  </a:lnTo>
                  <a:lnTo>
                    <a:pt x="8401" y="7190"/>
                  </a:lnTo>
                  <a:lnTo>
                    <a:pt x="8548" y="7153"/>
                  </a:lnTo>
                  <a:lnTo>
                    <a:pt x="8731" y="7227"/>
                  </a:lnTo>
                  <a:lnTo>
                    <a:pt x="8805" y="7263"/>
                  </a:lnTo>
                  <a:lnTo>
                    <a:pt x="8878" y="7337"/>
                  </a:lnTo>
                  <a:lnTo>
                    <a:pt x="8915" y="7410"/>
                  </a:lnTo>
                  <a:lnTo>
                    <a:pt x="8915" y="7483"/>
                  </a:lnTo>
                  <a:lnTo>
                    <a:pt x="8841" y="7593"/>
                  </a:lnTo>
                  <a:lnTo>
                    <a:pt x="8731" y="7740"/>
                  </a:lnTo>
                  <a:lnTo>
                    <a:pt x="8584" y="7850"/>
                  </a:lnTo>
                  <a:lnTo>
                    <a:pt x="8401" y="7960"/>
                  </a:lnTo>
                  <a:lnTo>
                    <a:pt x="8144" y="8070"/>
                  </a:lnTo>
                  <a:lnTo>
                    <a:pt x="7961" y="8144"/>
                  </a:lnTo>
                  <a:lnTo>
                    <a:pt x="7741" y="8254"/>
                  </a:lnTo>
                  <a:lnTo>
                    <a:pt x="7557" y="8400"/>
                  </a:lnTo>
                  <a:lnTo>
                    <a:pt x="7521" y="8474"/>
                  </a:lnTo>
                  <a:lnTo>
                    <a:pt x="7484" y="8584"/>
                  </a:lnTo>
                  <a:lnTo>
                    <a:pt x="7447" y="8767"/>
                  </a:lnTo>
                  <a:lnTo>
                    <a:pt x="7521" y="8914"/>
                  </a:lnTo>
                  <a:lnTo>
                    <a:pt x="7631" y="9061"/>
                  </a:lnTo>
                  <a:lnTo>
                    <a:pt x="7777" y="9134"/>
                  </a:lnTo>
                  <a:lnTo>
                    <a:pt x="7887" y="9171"/>
                  </a:lnTo>
                  <a:lnTo>
                    <a:pt x="8034" y="9207"/>
                  </a:lnTo>
                  <a:lnTo>
                    <a:pt x="8254" y="9134"/>
                  </a:lnTo>
                  <a:lnTo>
                    <a:pt x="8694" y="8951"/>
                  </a:lnTo>
                  <a:lnTo>
                    <a:pt x="9208" y="8951"/>
                  </a:lnTo>
                  <a:lnTo>
                    <a:pt x="9391" y="8877"/>
                  </a:lnTo>
                  <a:lnTo>
                    <a:pt x="9575" y="8767"/>
                  </a:lnTo>
                  <a:lnTo>
                    <a:pt x="9685" y="8657"/>
                  </a:lnTo>
                  <a:lnTo>
                    <a:pt x="9795" y="8547"/>
                  </a:lnTo>
                  <a:lnTo>
                    <a:pt x="9905" y="8547"/>
                  </a:lnTo>
                  <a:lnTo>
                    <a:pt x="10052" y="8584"/>
                  </a:lnTo>
                  <a:lnTo>
                    <a:pt x="10088" y="8620"/>
                  </a:lnTo>
                  <a:lnTo>
                    <a:pt x="10125" y="8620"/>
                  </a:lnTo>
                  <a:lnTo>
                    <a:pt x="10198" y="8657"/>
                  </a:lnTo>
                  <a:lnTo>
                    <a:pt x="10382" y="8804"/>
                  </a:lnTo>
                  <a:lnTo>
                    <a:pt x="10565" y="8987"/>
                  </a:lnTo>
                  <a:lnTo>
                    <a:pt x="11115" y="9648"/>
                  </a:lnTo>
                  <a:lnTo>
                    <a:pt x="10382" y="9391"/>
                  </a:lnTo>
                  <a:lnTo>
                    <a:pt x="10015" y="9281"/>
                  </a:lnTo>
                  <a:lnTo>
                    <a:pt x="9648" y="9171"/>
                  </a:lnTo>
                  <a:lnTo>
                    <a:pt x="9612" y="9207"/>
                  </a:lnTo>
                  <a:lnTo>
                    <a:pt x="9281" y="9171"/>
                  </a:lnTo>
                  <a:lnTo>
                    <a:pt x="8951" y="9207"/>
                  </a:lnTo>
                  <a:lnTo>
                    <a:pt x="8621" y="9281"/>
                  </a:lnTo>
                  <a:lnTo>
                    <a:pt x="8328" y="9391"/>
                  </a:lnTo>
                  <a:lnTo>
                    <a:pt x="8291" y="9427"/>
                  </a:lnTo>
                  <a:lnTo>
                    <a:pt x="8144" y="9427"/>
                  </a:lnTo>
                  <a:lnTo>
                    <a:pt x="7631" y="9537"/>
                  </a:lnTo>
                  <a:lnTo>
                    <a:pt x="7117" y="9648"/>
                  </a:lnTo>
                  <a:lnTo>
                    <a:pt x="6934" y="9684"/>
                  </a:lnTo>
                  <a:lnTo>
                    <a:pt x="6787" y="9794"/>
                  </a:lnTo>
                  <a:lnTo>
                    <a:pt x="6677" y="9904"/>
                  </a:lnTo>
                  <a:lnTo>
                    <a:pt x="6567" y="10088"/>
                  </a:lnTo>
                  <a:lnTo>
                    <a:pt x="6494" y="10271"/>
                  </a:lnTo>
                  <a:lnTo>
                    <a:pt x="6494" y="10455"/>
                  </a:lnTo>
                  <a:lnTo>
                    <a:pt x="6494" y="10601"/>
                  </a:lnTo>
                  <a:lnTo>
                    <a:pt x="6530" y="10785"/>
                  </a:lnTo>
                  <a:lnTo>
                    <a:pt x="6604" y="10968"/>
                  </a:lnTo>
                  <a:lnTo>
                    <a:pt x="6714" y="11115"/>
                  </a:lnTo>
                  <a:lnTo>
                    <a:pt x="6824" y="11225"/>
                  </a:lnTo>
                  <a:lnTo>
                    <a:pt x="6970" y="11335"/>
                  </a:lnTo>
                  <a:lnTo>
                    <a:pt x="7117" y="11408"/>
                  </a:lnTo>
                  <a:lnTo>
                    <a:pt x="7301" y="11445"/>
                  </a:lnTo>
                  <a:lnTo>
                    <a:pt x="7484" y="11482"/>
                  </a:lnTo>
                  <a:lnTo>
                    <a:pt x="7777" y="11482"/>
                  </a:lnTo>
                  <a:lnTo>
                    <a:pt x="7851" y="11555"/>
                  </a:lnTo>
                  <a:lnTo>
                    <a:pt x="7924" y="11665"/>
                  </a:lnTo>
                  <a:lnTo>
                    <a:pt x="7961" y="11812"/>
                  </a:lnTo>
                  <a:lnTo>
                    <a:pt x="8034" y="12105"/>
                  </a:lnTo>
                  <a:lnTo>
                    <a:pt x="8071" y="12362"/>
                  </a:lnTo>
                  <a:lnTo>
                    <a:pt x="8108" y="12509"/>
                  </a:lnTo>
                  <a:lnTo>
                    <a:pt x="7851" y="12435"/>
                  </a:lnTo>
                  <a:lnTo>
                    <a:pt x="7631" y="12399"/>
                  </a:lnTo>
                  <a:lnTo>
                    <a:pt x="7557" y="12362"/>
                  </a:lnTo>
                  <a:lnTo>
                    <a:pt x="7521" y="12215"/>
                  </a:lnTo>
                  <a:lnTo>
                    <a:pt x="7521" y="12179"/>
                  </a:lnTo>
                  <a:lnTo>
                    <a:pt x="7447" y="12179"/>
                  </a:lnTo>
                  <a:lnTo>
                    <a:pt x="7447" y="12215"/>
                  </a:lnTo>
                  <a:lnTo>
                    <a:pt x="7411" y="12472"/>
                  </a:lnTo>
                  <a:lnTo>
                    <a:pt x="7411" y="12509"/>
                  </a:lnTo>
                  <a:lnTo>
                    <a:pt x="7447" y="12545"/>
                  </a:lnTo>
                  <a:lnTo>
                    <a:pt x="7851" y="12729"/>
                  </a:lnTo>
                  <a:lnTo>
                    <a:pt x="8254" y="12949"/>
                  </a:lnTo>
                  <a:lnTo>
                    <a:pt x="8438" y="13316"/>
                  </a:lnTo>
                  <a:lnTo>
                    <a:pt x="8474" y="13389"/>
                  </a:lnTo>
                  <a:lnTo>
                    <a:pt x="8548" y="13426"/>
                  </a:lnTo>
                  <a:lnTo>
                    <a:pt x="8621" y="13426"/>
                  </a:lnTo>
                  <a:lnTo>
                    <a:pt x="8694" y="13389"/>
                  </a:lnTo>
                  <a:lnTo>
                    <a:pt x="8841" y="13279"/>
                  </a:lnTo>
                  <a:lnTo>
                    <a:pt x="9428" y="13609"/>
                  </a:lnTo>
                  <a:lnTo>
                    <a:pt x="9281" y="13609"/>
                  </a:lnTo>
                  <a:lnTo>
                    <a:pt x="8548" y="13536"/>
                  </a:lnTo>
                  <a:lnTo>
                    <a:pt x="7851" y="13536"/>
                  </a:lnTo>
                  <a:lnTo>
                    <a:pt x="7374" y="13206"/>
                  </a:lnTo>
                  <a:lnTo>
                    <a:pt x="6860" y="12912"/>
                  </a:lnTo>
                  <a:lnTo>
                    <a:pt x="6824" y="12876"/>
                  </a:lnTo>
                  <a:lnTo>
                    <a:pt x="6750" y="12912"/>
                  </a:lnTo>
                  <a:lnTo>
                    <a:pt x="6750" y="12949"/>
                  </a:lnTo>
                  <a:lnTo>
                    <a:pt x="6750" y="13022"/>
                  </a:lnTo>
                  <a:lnTo>
                    <a:pt x="6970" y="13316"/>
                  </a:lnTo>
                  <a:lnTo>
                    <a:pt x="7227" y="13572"/>
                  </a:lnTo>
                  <a:lnTo>
                    <a:pt x="6897" y="13609"/>
                  </a:lnTo>
                  <a:lnTo>
                    <a:pt x="6567" y="13646"/>
                  </a:lnTo>
                  <a:lnTo>
                    <a:pt x="6310" y="13426"/>
                  </a:lnTo>
                  <a:lnTo>
                    <a:pt x="6090" y="13169"/>
                  </a:lnTo>
                  <a:lnTo>
                    <a:pt x="6017" y="13169"/>
                  </a:lnTo>
                  <a:lnTo>
                    <a:pt x="5943" y="13242"/>
                  </a:lnTo>
                  <a:lnTo>
                    <a:pt x="5907" y="13389"/>
                  </a:lnTo>
                  <a:lnTo>
                    <a:pt x="5943" y="13499"/>
                  </a:lnTo>
                  <a:lnTo>
                    <a:pt x="5980" y="13646"/>
                  </a:lnTo>
                  <a:lnTo>
                    <a:pt x="6090" y="13756"/>
                  </a:lnTo>
                  <a:lnTo>
                    <a:pt x="5760" y="13829"/>
                  </a:lnTo>
                  <a:lnTo>
                    <a:pt x="5430" y="13939"/>
                  </a:lnTo>
                  <a:lnTo>
                    <a:pt x="5393" y="13903"/>
                  </a:lnTo>
                  <a:lnTo>
                    <a:pt x="5173" y="13682"/>
                  </a:lnTo>
                  <a:lnTo>
                    <a:pt x="5026" y="13609"/>
                  </a:lnTo>
                  <a:lnTo>
                    <a:pt x="4916" y="13572"/>
                  </a:lnTo>
                  <a:lnTo>
                    <a:pt x="4880" y="13572"/>
                  </a:lnTo>
                  <a:lnTo>
                    <a:pt x="4880" y="13609"/>
                  </a:lnTo>
                  <a:lnTo>
                    <a:pt x="4880" y="13682"/>
                  </a:lnTo>
                  <a:lnTo>
                    <a:pt x="4916" y="13793"/>
                  </a:lnTo>
                  <a:lnTo>
                    <a:pt x="4990" y="13939"/>
                  </a:lnTo>
                  <a:lnTo>
                    <a:pt x="5100" y="14086"/>
                  </a:lnTo>
                  <a:lnTo>
                    <a:pt x="5136" y="14086"/>
                  </a:lnTo>
                  <a:lnTo>
                    <a:pt x="4843" y="14306"/>
                  </a:lnTo>
                  <a:lnTo>
                    <a:pt x="4623" y="14269"/>
                  </a:lnTo>
                  <a:lnTo>
                    <a:pt x="4109" y="14196"/>
                  </a:lnTo>
                  <a:lnTo>
                    <a:pt x="3853" y="14159"/>
                  </a:lnTo>
                  <a:lnTo>
                    <a:pt x="3596" y="14086"/>
                  </a:lnTo>
                  <a:lnTo>
                    <a:pt x="3669" y="14013"/>
                  </a:lnTo>
                  <a:lnTo>
                    <a:pt x="3706" y="13903"/>
                  </a:lnTo>
                  <a:lnTo>
                    <a:pt x="3706" y="13829"/>
                  </a:lnTo>
                  <a:lnTo>
                    <a:pt x="3669" y="13719"/>
                  </a:lnTo>
                  <a:lnTo>
                    <a:pt x="3632" y="13646"/>
                  </a:lnTo>
                  <a:lnTo>
                    <a:pt x="3559" y="13609"/>
                  </a:lnTo>
                  <a:lnTo>
                    <a:pt x="3632" y="13242"/>
                  </a:lnTo>
                  <a:lnTo>
                    <a:pt x="3742" y="12876"/>
                  </a:lnTo>
                  <a:lnTo>
                    <a:pt x="3889" y="12509"/>
                  </a:lnTo>
                  <a:lnTo>
                    <a:pt x="4073" y="12179"/>
                  </a:lnTo>
                  <a:lnTo>
                    <a:pt x="4293" y="11848"/>
                  </a:lnTo>
                  <a:lnTo>
                    <a:pt x="4549" y="11555"/>
                  </a:lnTo>
                  <a:lnTo>
                    <a:pt x="4843" y="11298"/>
                  </a:lnTo>
                  <a:lnTo>
                    <a:pt x="5173" y="11115"/>
                  </a:lnTo>
                  <a:lnTo>
                    <a:pt x="5246" y="11041"/>
                  </a:lnTo>
                  <a:lnTo>
                    <a:pt x="5283" y="10931"/>
                  </a:lnTo>
                  <a:lnTo>
                    <a:pt x="5283" y="10858"/>
                  </a:lnTo>
                  <a:lnTo>
                    <a:pt x="5210" y="10785"/>
                  </a:lnTo>
                  <a:lnTo>
                    <a:pt x="4770" y="10234"/>
                  </a:lnTo>
                  <a:lnTo>
                    <a:pt x="4549" y="9978"/>
                  </a:lnTo>
                  <a:lnTo>
                    <a:pt x="4293" y="9758"/>
                  </a:lnTo>
                  <a:lnTo>
                    <a:pt x="3999" y="9574"/>
                  </a:lnTo>
                  <a:lnTo>
                    <a:pt x="3706" y="9427"/>
                  </a:lnTo>
                  <a:lnTo>
                    <a:pt x="3376" y="9317"/>
                  </a:lnTo>
                  <a:lnTo>
                    <a:pt x="3046" y="9281"/>
                  </a:lnTo>
                  <a:lnTo>
                    <a:pt x="3046" y="8877"/>
                  </a:lnTo>
                  <a:lnTo>
                    <a:pt x="3119" y="8510"/>
                  </a:lnTo>
                  <a:lnTo>
                    <a:pt x="3266" y="8180"/>
                  </a:lnTo>
                  <a:lnTo>
                    <a:pt x="3486" y="7887"/>
                  </a:lnTo>
                  <a:lnTo>
                    <a:pt x="3632" y="7740"/>
                  </a:lnTo>
                  <a:lnTo>
                    <a:pt x="3816" y="7593"/>
                  </a:lnTo>
                  <a:lnTo>
                    <a:pt x="3889" y="7557"/>
                  </a:lnTo>
                  <a:lnTo>
                    <a:pt x="3963" y="7557"/>
                  </a:lnTo>
                  <a:lnTo>
                    <a:pt x="4036" y="7593"/>
                  </a:lnTo>
                  <a:lnTo>
                    <a:pt x="4109" y="7630"/>
                  </a:lnTo>
                  <a:lnTo>
                    <a:pt x="4219" y="7740"/>
                  </a:lnTo>
                  <a:lnTo>
                    <a:pt x="4329" y="7887"/>
                  </a:lnTo>
                  <a:lnTo>
                    <a:pt x="4916" y="8657"/>
                  </a:lnTo>
                  <a:lnTo>
                    <a:pt x="5026" y="8730"/>
                  </a:lnTo>
                  <a:lnTo>
                    <a:pt x="5136" y="8767"/>
                  </a:lnTo>
                  <a:lnTo>
                    <a:pt x="5210" y="8730"/>
                  </a:lnTo>
                  <a:lnTo>
                    <a:pt x="5246" y="8694"/>
                  </a:lnTo>
                  <a:lnTo>
                    <a:pt x="5283" y="8620"/>
                  </a:lnTo>
                  <a:lnTo>
                    <a:pt x="5283" y="8547"/>
                  </a:lnTo>
                  <a:lnTo>
                    <a:pt x="5136" y="7006"/>
                  </a:lnTo>
                  <a:lnTo>
                    <a:pt x="5100" y="6823"/>
                  </a:lnTo>
                  <a:lnTo>
                    <a:pt x="4990" y="6640"/>
                  </a:lnTo>
                  <a:lnTo>
                    <a:pt x="4880" y="6493"/>
                  </a:lnTo>
                  <a:lnTo>
                    <a:pt x="4660" y="6456"/>
                  </a:lnTo>
                  <a:lnTo>
                    <a:pt x="4733" y="6420"/>
                  </a:lnTo>
                  <a:lnTo>
                    <a:pt x="4843" y="6346"/>
                  </a:lnTo>
                  <a:lnTo>
                    <a:pt x="5026" y="6199"/>
                  </a:lnTo>
                  <a:lnTo>
                    <a:pt x="5430" y="6016"/>
                  </a:lnTo>
                  <a:lnTo>
                    <a:pt x="5613" y="5943"/>
                  </a:lnTo>
                  <a:lnTo>
                    <a:pt x="5760" y="5796"/>
                  </a:lnTo>
                  <a:lnTo>
                    <a:pt x="5870" y="5649"/>
                  </a:lnTo>
                  <a:lnTo>
                    <a:pt x="5980" y="5466"/>
                  </a:lnTo>
                  <a:lnTo>
                    <a:pt x="5980" y="5392"/>
                  </a:lnTo>
                  <a:lnTo>
                    <a:pt x="5943" y="5319"/>
                  </a:lnTo>
                  <a:lnTo>
                    <a:pt x="5907" y="5246"/>
                  </a:lnTo>
                  <a:lnTo>
                    <a:pt x="5833" y="5209"/>
                  </a:lnTo>
                  <a:lnTo>
                    <a:pt x="4990" y="5099"/>
                  </a:lnTo>
                  <a:lnTo>
                    <a:pt x="4109" y="4989"/>
                  </a:lnTo>
                  <a:lnTo>
                    <a:pt x="3742" y="4989"/>
                  </a:lnTo>
                  <a:lnTo>
                    <a:pt x="3302" y="4952"/>
                  </a:lnTo>
                  <a:lnTo>
                    <a:pt x="2899" y="4989"/>
                  </a:lnTo>
                  <a:lnTo>
                    <a:pt x="2715" y="5026"/>
                  </a:lnTo>
                  <a:lnTo>
                    <a:pt x="2532" y="5099"/>
                  </a:lnTo>
                  <a:lnTo>
                    <a:pt x="2495" y="5136"/>
                  </a:lnTo>
                  <a:lnTo>
                    <a:pt x="2532" y="5209"/>
                  </a:lnTo>
                  <a:lnTo>
                    <a:pt x="2165" y="5062"/>
                  </a:lnTo>
                  <a:lnTo>
                    <a:pt x="2459" y="4732"/>
                  </a:lnTo>
                  <a:lnTo>
                    <a:pt x="2752" y="4402"/>
                  </a:lnTo>
                  <a:lnTo>
                    <a:pt x="3082" y="4145"/>
                  </a:lnTo>
                  <a:lnTo>
                    <a:pt x="3449" y="3889"/>
                  </a:lnTo>
                  <a:lnTo>
                    <a:pt x="3816" y="3668"/>
                  </a:lnTo>
                  <a:lnTo>
                    <a:pt x="4219" y="3448"/>
                  </a:lnTo>
                  <a:lnTo>
                    <a:pt x="4623" y="3302"/>
                  </a:lnTo>
                  <a:lnTo>
                    <a:pt x="5026" y="3155"/>
                  </a:lnTo>
                  <a:lnTo>
                    <a:pt x="5467" y="3045"/>
                  </a:lnTo>
                  <a:lnTo>
                    <a:pt x="5907" y="2972"/>
                  </a:lnTo>
                  <a:lnTo>
                    <a:pt x="6310" y="2935"/>
                  </a:lnTo>
                  <a:close/>
                  <a:moveTo>
                    <a:pt x="5393" y="14343"/>
                  </a:moveTo>
                  <a:lnTo>
                    <a:pt x="5430" y="14379"/>
                  </a:lnTo>
                  <a:lnTo>
                    <a:pt x="5356" y="14379"/>
                  </a:lnTo>
                  <a:lnTo>
                    <a:pt x="5393" y="14343"/>
                  </a:lnTo>
                  <a:close/>
                  <a:moveTo>
                    <a:pt x="7704" y="13903"/>
                  </a:moveTo>
                  <a:lnTo>
                    <a:pt x="7961" y="14049"/>
                  </a:lnTo>
                  <a:lnTo>
                    <a:pt x="8291" y="14196"/>
                  </a:lnTo>
                  <a:lnTo>
                    <a:pt x="8584" y="14306"/>
                  </a:lnTo>
                  <a:lnTo>
                    <a:pt x="8181" y="14379"/>
                  </a:lnTo>
                  <a:lnTo>
                    <a:pt x="7741" y="14416"/>
                  </a:lnTo>
                  <a:lnTo>
                    <a:pt x="7704" y="14306"/>
                  </a:lnTo>
                  <a:lnTo>
                    <a:pt x="7631" y="14233"/>
                  </a:lnTo>
                  <a:lnTo>
                    <a:pt x="7264" y="14123"/>
                  </a:lnTo>
                  <a:lnTo>
                    <a:pt x="6970" y="13939"/>
                  </a:lnTo>
                  <a:lnTo>
                    <a:pt x="7521" y="13903"/>
                  </a:lnTo>
                  <a:close/>
                  <a:moveTo>
                    <a:pt x="6420" y="14013"/>
                  </a:moveTo>
                  <a:lnTo>
                    <a:pt x="6567" y="14123"/>
                  </a:lnTo>
                  <a:lnTo>
                    <a:pt x="6787" y="14306"/>
                  </a:lnTo>
                  <a:lnTo>
                    <a:pt x="7007" y="14453"/>
                  </a:lnTo>
                  <a:lnTo>
                    <a:pt x="6053" y="14416"/>
                  </a:lnTo>
                  <a:lnTo>
                    <a:pt x="6053" y="14343"/>
                  </a:lnTo>
                  <a:lnTo>
                    <a:pt x="6053" y="14269"/>
                  </a:lnTo>
                  <a:lnTo>
                    <a:pt x="5980" y="14196"/>
                  </a:lnTo>
                  <a:lnTo>
                    <a:pt x="5907" y="14159"/>
                  </a:lnTo>
                  <a:lnTo>
                    <a:pt x="5870" y="14159"/>
                  </a:lnTo>
                  <a:lnTo>
                    <a:pt x="5980" y="14123"/>
                  </a:lnTo>
                  <a:lnTo>
                    <a:pt x="6420" y="14013"/>
                  </a:lnTo>
                  <a:close/>
                  <a:moveTo>
                    <a:pt x="6824" y="2385"/>
                  </a:moveTo>
                  <a:lnTo>
                    <a:pt x="6750" y="2421"/>
                  </a:lnTo>
                  <a:lnTo>
                    <a:pt x="6677" y="2495"/>
                  </a:lnTo>
                  <a:lnTo>
                    <a:pt x="6127" y="2531"/>
                  </a:lnTo>
                  <a:lnTo>
                    <a:pt x="5540" y="2605"/>
                  </a:lnTo>
                  <a:lnTo>
                    <a:pt x="5026" y="2715"/>
                  </a:lnTo>
                  <a:lnTo>
                    <a:pt x="4476" y="2861"/>
                  </a:lnTo>
                  <a:lnTo>
                    <a:pt x="3926" y="3082"/>
                  </a:lnTo>
                  <a:lnTo>
                    <a:pt x="3376" y="3375"/>
                  </a:lnTo>
                  <a:lnTo>
                    <a:pt x="2899" y="3705"/>
                  </a:lnTo>
                  <a:lnTo>
                    <a:pt x="2459" y="4109"/>
                  </a:lnTo>
                  <a:lnTo>
                    <a:pt x="2018" y="4512"/>
                  </a:lnTo>
                  <a:lnTo>
                    <a:pt x="1652" y="4989"/>
                  </a:lnTo>
                  <a:lnTo>
                    <a:pt x="1321" y="5466"/>
                  </a:lnTo>
                  <a:lnTo>
                    <a:pt x="1065" y="6016"/>
                  </a:lnTo>
                  <a:lnTo>
                    <a:pt x="735" y="6713"/>
                  </a:lnTo>
                  <a:lnTo>
                    <a:pt x="478" y="7447"/>
                  </a:lnTo>
                  <a:lnTo>
                    <a:pt x="221" y="8180"/>
                  </a:lnTo>
                  <a:lnTo>
                    <a:pt x="74" y="8914"/>
                  </a:lnTo>
                  <a:lnTo>
                    <a:pt x="38" y="9244"/>
                  </a:lnTo>
                  <a:lnTo>
                    <a:pt x="1" y="9611"/>
                  </a:lnTo>
                  <a:lnTo>
                    <a:pt x="38" y="9941"/>
                  </a:lnTo>
                  <a:lnTo>
                    <a:pt x="74" y="10271"/>
                  </a:lnTo>
                  <a:lnTo>
                    <a:pt x="148" y="10601"/>
                  </a:lnTo>
                  <a:lnTo>
                    <a:pt x="258" y="10931"/>
                  </a:lnTo>
                  <a:lnTo>
                    <a:pt x="368" y="11262"/>
                  </a:lnTo>
                  <a:lnTo>
                    <a:pt x="514" y="11555"/>
                  </a:lnTo>
                  <a:lnTo>
                    <a:pt x="881" y="12142"/>
                  </a:lnTo>
                  <a:lnTo>
                    <a:pt x="1285" y="12692"/>
                  </a:lnTo>
                  <a:lnTo>
                    <a:pt x="1725" y="13206"/>
                  </a:lnTo>
                  <a:lnTo>
                    <a:pt x="2202" y="13719"/>
                  </a:lnTo>
                  <a:lnTo>
                    <a:pt x="2459" y="13976"/>
                  </a:lnTo>
                  <a:lnTo>
                    <a:pt x="2752" y="14233"/>
                  </a:lnTo>
                  <a:lnTo>
                    <a:pt x="2825" y="14343"/>
                  </a:lnTo>
                  <a:lnTo>
                    <a:pt x="2899" y="14416"/>
                  </a:lnTo>
                  <a:lnTo>
                    <a:pt x="3009" y="14453"/>
                  </a:lnTo>
                  <a:lnTo>
                    <a:pt x="3119" y="14453"/>
                  </a:lnTo>
                  <a:lnTo>
                    <a:pt x="3192" y="14526"/>
                  </a:lnTo>
                  <a:lnTo>
                    <a:pt x="3559" y="14636"/>
                  </a:lnTo>
                  <a:lnTo>
                    <a:pt x="3889" y="14746"/>
                  </a:lnTo>
                  <a:lnTo>
                    <a:pt x="4623" y="14820"/>
                  </a:lnTo>
                  <a:lnTo>
                    <a:pt x="6017" y="14966"/>
                  </a:lnTo>
                  <a:lnTo>
                    <a:pt x="6714" y="15003"/>
                  </a:lnTo>
                  <a:lnTo>
                    <a:pt x="7411" y="15003"/>
                  </a:lnTo>
                  <a:lnTo>
                    <a:pt x="8108" y="14930"/>
                  </a:lnTo>
                  <a:lnTo>
                    <a:pt x="8768" y="14783"/>
                  </a:lnTo>
                  <a:lnTo>
                    <a:pt x="9465" y="14600"/>
                  </a:lnTo>
                  <a:lnTo>
                    <a:pt x="9758" y="14453"/>
                  </a:lnTo>
                  <a:lnTo>
                    <a:pt x="10088" y="14306"/>
                  </a:lnTo>
                  <a:lnTo>
                    <a:pt x="10382" y="14159"/>
                  </a:lnTo>
                  <a:lnTo>
                    <a:pt x="10675" y="13976"/>
                  </a:lnTo>
                  <a:lnTo>
                    <a:pt x="11152" y="13536"/>
                  </a:lnTo>
                  <a:lnTo>
                    <a:pt x="11629" y="13059"/>
                  </a:lnTo>
                  <a:lnTo>
                    <a:pt x="12033" y="12509"/>
                  </a:lnTo>
                  <a:lnTo>
                    <a:pt x="12399" y="11958"/>
                  </a:lnTo>
                  <a:lnTo>
                    <a:pt x="12729" y="11372"/>
                  </a:lnTo>
                  <a:lnTo>
                    <a:pt x="12986" y="10748"/>
                  </a:lnTo>
                  <a:lnTo>
                    <a:pt x="13243" y="10161"/>
                  </a:lnTo>
                  <a:lnTo>
                    <a:pt x="13426" y="9464"/>
                  </a:lnTo>
                  <a:lnTo>
                    <a:pt x="13500" y="9097"/>
                  </a:lnTo>
                  <a:lnTo>
                    <a:pt x="13573" y="8730"/>
                  </a:lnTo>
                  <a:lnTo>
                    <a:pt x="13573" y="8400"/>
                  </a:lnTo>
                  <a:lnTo>
                    <a:pt x="13573" y="8034"/>
                  </a:lnTo>
                  <a:lnTo>
                    <a:pt x="13573" y="7667"/>
                  </a:lnTo>
                  <a:lnTo>
                    <a:pt x="13500" y="7300"/>
                  </a:lnTo>
                  <a:lnTo>
                    <a:pt x="13426" y="6970"/>
                  </a:lnTo>
                  <a:lnTo>
                    <a:pt x="13353" y="6640"/>
                  </a:lnTo>
                  <a:lnTo>
                    <a:pt x="13206" y="6346"/>
                  </a:lnTo>
                  <a:lnTo>
                    <a:pt x="13060" y="6053"/>
                  </a:lnTo>
                  <a:lnTo>
                    <a:pt x="12693" y="5466"/>
                  </a:lnTo>
                  <a:lnTo>
                    <a:pt x="12289" y="4916"/>
                  </a:lnTo>
                  <a:lnTo>
                    <a:pt x="11849" y="4475"/>
                  </a:lnTo>
                  <a:lnTo>
                    <a:pt x="11372" y="4035"/>
                  </a:lnTo>
                  <a:lnTo>
                    <a:pt x="10895" y="3668"/>
                  </a:lnTo>
                  <a:lnTo>
                    <a:pt x="10345" y="3338"/>
                  </a:lnTo>
                  <a:lnTo>
                    <a:pt x="9795" y="3045"/>
                  </a:lnTo>
                  <a:lnTo>
                    <a:pt x="9208" y="2788"/>
                  </a:lnTo>
                  <a:lnTo>
                    <a:pt x="8584" y="2605"/>
                  </a:lnTo>
                  <a:lnTo>
                    <a:pt x="7998" y="2458"/>
                  </a:lnTo>
                  <a:lnTo>
                    <a:pt x="7447" y="238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8"/>
            <p:cNvSpPr/>
            <p:nvPr/>
          </p:nvSpPr>
          <p:spPr>
            <a:xfrm>
              <a:off x="6902250" y="3951050"/>
              <a:ext cx="436525" cy="299875"/>
            </a:xfrm>
            <a:custGeom>
              <a:avLst/>
              <a:gdLst/>
              <a:ahLst/>
              <a:cxnLst/>
              <a:rect l="l" t="t" r="r" b="b"/>
              <a:pathLst>
                <a:path w="17461" h="11995" extrusionOk="0">
                  <a:moveTo>
                    <a:pt x="9758" y="2238"/>
                  </a:moveTo>
                  <a:lnTo>
                    <a:pt x="9721" y="2274"/>
                  </a:lnTo>
                  <a:lnTo>
                    <a:pt x="9648" y="2311"/>
                  </a:lnTo>
                  <a:lnTo>
                    <a:pt x="9611" y="2458"/>
                  </a:lnTo>
                  <a:lnTo>
                    <a:pt x="9648" y="2568"/>
                  </a:lnTo>
                  <a:lnTo>
                    <a:pt x="9721" y="2605"/>
                  </a:lnTo>
                  <a:lnTo>
                    <a:pt x="9758" y="2641"/>
                  </a:lnTo>
                  <a:lnTo>
                    <a:pt x="9941" y="2641"/>
                  </a:lnTo>
                  <a:lnTo>
                    <a:pt x="9978" y="2605"/>
                  </a:lnTo>
                  <a:lnTo>
                    <a:pt x="10051" y="2531"/>
                  </a:lnTo>
                  <a:lnTo>
                    <a:pt x="10051" y="2458"/>
                  </a:lnTo>
                  <a:lnTo>
                    <a:pt x="10051" y="2348"/>
                  </a:lnTo>
                  <a:lnTo>
                    <a:pt x="9978" y="2274"/>
                  </a:lnTo>
                  <a:lnTo>
                    <a:pt x="9941" y="2238"/>
                  </a:lnTo>
                  <a:close/>
                  <a:moveTo>
                    <a:pt x="9795" y="3191"/>
                  </a:moveTo>
                  <a:lnTo>
                    <a:pt x="9721" y="3265"/>
                  </a:lnTo>
                  <a:lnTo>
                    <a:pt x="9684" y="3301"/>
                  </a:lnTo>
                  <a:lnTo>
                    <a:pt x="9684" y="3375"/>
                  </a:lnTo>
                  <a:lnTo>
                    <a:pt x="9684" y="3485"/>
                  </a:lnTo>
                  <a:lnTo>
                    <a:pt x="9758" y="3522"/>
                  </a:lnTo>
                  <a:lnTo>
                    <a:pt x="9795" y="3558"/>
                  </a:lnTo>
                  <a:lnTo>
                    <a:pt x="9941" y="3558"/>
                  </a:lnTo>
                  <a:lnTo>
                    <a:pt x="9978" y="3522"/>
                  </a:lnTo>
                  <a:lnTo>
                    <a:pt x="10015" y="3485"/>
                  </a:lnTo>
                  <a:lnTo>
                    <a:pt x="10051" y="3375"/>
                  </a:lnTo>
                  <a:lnTo>
                    <a:pt x="10015" y="3301"/>
                  </a:lnTo>
                  <a:lnTo>
                    <a:pt x="9978" y="3228"/>
                  </a:lnTo>
                  <a:lnTo>
                    <a:pt x="9941" y="3191"/>
                  </a:lnTo>
                  <a:close/>
                  <a:moveTo>
                    <a:pt x="11519" y="3045"/>
                  </a:moveTo>
                  <a:lnTo>
                    <a:pt x="11409" y="3081"/>
                  </a:lnTo>
                  <a:lnTo>
                    <a:pt x="11335" y="3118"/>
                  </a:lnTo>
                  <a:lnTo>
                    <a:pt x="11298" y="3191"/>
                  </a:lnTo>
                  <a:lnTo>
                    <a:pt x="11262" y="3265"/>
                  </a:lnTo>
                  <a:lnTo>
                    <a:pt x="11262" y="3338"/>
                  </a:lnTo>
                  <a:lnTo>
                    <a:pt x="11262" y="3412"/>
                  </a:lnTo>
                  <a:lnTo>
                    <a:pt x="11298" y="3485"/>
                  </a:lnTo>
                  <a:lnTo>
                    <a:pt x="11372" y="3522"/>
                  </a:lnTo>
                  <a:lnTo>
                    <a:pt x="11445" y="3595"/>
                  </a:lnTo>
                  <a:lnTo>
                    <a:pt x="11592" y="3595"/>
                  </a:lnTo>
                  <a:lnTo>
                    <a:pt x="11665" y="3522"/>
                  </a:lnTo>
                  <a:lnTo>
                    <a:pt x="11702" y="3485"/>
                  </a:lnTo>
                  <a:lnTo>
                    <a:pt x="11739" y="3412"/>
                  </a:lnTo>
                  <a:lnTo>
                    <a:pt x="11702" y="3265"/>
                  </a:lnTo>
                  <a:lnTo>
                    <a:pt x="11702" y="3155"/>
                  </a:lnTo>
                  <a:lnTo>
                    <a:pt x="11629" y="3081"/>
                  </a:lnTo>
                  <a:lnTo>
                    <a:pt x="11519" y="3045"/>
                  </a:lnTo>
                  <a:close/>
                  <a:moveTo>
                    <a:pt x="15554" y="1541"/>
                  </a:moveTo>
                  <a:lnTo>
                    <a:pt x="15407" y="1871"/>
                  </a:lnTo>
                  <a:lnTo>
                    <a:pt x="15187" y="2164"/>
                  </a:lnTo>
                  <a:lnTo>
                    <a:pt x="14967" y="2458"/>
                  </a:lnTo>
                  <a:lnTo>
                    <a:pt x="14710" y="2715"/>
                  </a:lnTo>
                  <a:lnTo>
                    <a:pt x="14416" y="2935"/>
                  </a:lnTo>
                  <a:lnTo>
                    <a:pt x="14123" y="3155"/>
                  </a:lnTo>
                  <a:lnTo>
                    <a:pt x="13536" y="3595"/>
                  </a:lnTo>
                  <a:lnTo>
                    <a:pt x="13279" y="3265"/>
                  </a:lnTo>
                  <a:lnTo>
                    <a:pt x="12986" y="2971"/>
                  </a:lnTo>
                  <a:lnTo>
                    <a:pt x="13096" y="2935"/>
                  </a:lnTo>
                  <a:lnTo>
                    <a:pt x="13683" y="2531"/>
                  </a:lnTo>
                  <a:lnTo>
                    <a:pt x="14306" y="2164"/>
                  </a:lnTo>
                  <a:lnTo>
                    <a:pt x="14930" y="1834"/>
                  </a:lnTo>
                  <a:lnTo>
                    <a:pt x="15554" y="1541"/>
                  </a:lnTo>
                  <a:close/>
                  <a:moveTo>
                    <a:pt x="8914" y="3228"/>
                  </a:moveTo>
                  <a:lnTo>
                    <a:pt x="8841" y="3301"/>
                  </a:lnTo>
                  <a:lnTo>
                    <a:pt x="8804" y="3375"/>
                  </a:lnTo>
                  <a:lnTo>
                    <a:pt x="8804" y="3485"/>
                  </a:lnTo>
                  <a:lnTo>
                    <a:pt x="8804" y="3558"/>
                  </a:lnTo>
                  <a:lnTo>
                    <a:pt x="8877" y="3632"/>
                  </a:lnTo>
                  <a:lnTo>
                    <a:pt x="8951" y="3668"/>
                  </a:lnTo>
                  <a:lnTo>
                    <a:pt x="9098" y="3668"/>
                  </a:lnTo>
                  <a:lnTo>
                    <a:pt x="9134" y="3632"/>
                  </a:lnTo>
                  <a:lnTo>
                    <a:pt x="9208" y="3558"/>
                  </a:lnTo>
                  <a:lnTo>
                    <a:pt x="9208" y="3485"/>
                  </a:lnTo>
                  <a:lnTo>
                    <a:pt x="9208" y="3375"/>
                  </a:lnTo>
                  <a:lnTo>
                    <a:pt x="9171" y="3338"/>
                  </a:lnTo>
                  <a:lnTo>
                    <a:pt x="9134" y="3265"/>
                  </a:lnTo>
                  <a:lnTo>
                    <a:pt x="9061" y="3228"/>
                  </a:lnTo>
                  <a:close/>
                  <a:moveTo>
                    <a:pt x="16324" y="1101"/>
                  </a:moveTo>
                  <a:lnTo>
                    <a:pt x="16140" y="1541"/>
                  </a:lnTo>
                  <a:lnTo>
                    <a:pt x="15884" y="1944"/>
                  </a:lnTo>
                  <a:lnTo>
                    <a:pt x="15590" y="2348"/>
                  </a:lnTo>
                  <a:lnTo>
                    <a:pt x="15297" y="2751"/>
                  </a:lnTo>
                  <a:lnTo>
                    <a:pt x="14967" y="3081"/>
                  </a:lnTo>
                  <a:lnTo>
                    <a:pt x="14600" y="3412"/>
                  </a:lnTo>
                  <a:lnTo>
                    <a:pt x="13829" y="4072"/>
                  </a:lnTo>
                  <a:lnTo>
                    <a:pt x="13756" y="3925"/>
                  </a:lnTo>
                  <a:lnTo>
                    <a:pt x="13976" y="3778"/>
                  </a:lnTo>
                  <a:lnTo>
                    <a:pt x="14343" y="3558"/>
                  </a:lnTo>
                  <a:lnTo>
                    <a:pt x="14673" y="3301"/>
                  </a:lnTo>
                  <a:lnTo>
                    <a:pt x="15003" y="3008"/>
                  </a:lnTo>
                  <a:lnTo>
                    <a:pt x="15297" y="2715"/>
                  </a:lnTo>
                  <a:lnTo>
                    <a:pt x="15554" y="2384"/>
                  </a:lnTo>
                  <a:lnTo>
                    <a:pt x="15774" y="2018"/>
                  </a:lnTo>
                  <a:lnTo>
                    <a:pt x="15957" y="1651"/>
                  </a:lnTo>
                  <a:lnTo>
                    <a:pt x="16104" y="1211"/>
                  </a:lnTo>
                  <a:lnTo>
                    <a:pt x="16104" y="1137"/>
                  </a:lnTo>
                  <a:lnTo>
                    <a:pt x="16324" y="1101"/>
                  </a:lnTo>
                  <a:close/>
                  <a:moveTo>
                    <a:pt x="10528" y="3962"/>
                  </a:moveTo>
                  <a:lnTo>
                    <a:pt x="10455" y="3998"/>
                  </a:lnTo>
                  <a:lnTo>
                    <a:pt x="10381" y="4072"/>
                  </a:lnTo>
                  <a:lnTo>
                    <a:pt x="10381" y="4108"/>
                  </a:lnTo>
                  <a:lnTo>
                    <a:pt x="10345" y="4219"/>
                  </a:lnTo>
                  <a:lnTo>
                    <a:pt x="10381" y="4329"/>
                  </a:lnTo>
                  <a:lnTo>
                    <a:pt x="10455" y="4402"/>
                  </a:lnTo>
                  <a:lnTo>
                    <a:pt x="10491" y="4439"/>
                  </a:lnTo>
                  <a:lnTo>
                    <a:pt x="10638" y="4439"/>
                  </a:lnTo>
                  <a:lnTo>
                    <a:pt x="10748" y="4365"/>
                  </a:lnTo>
                  <a:lnTo>
                    <a:pt x="10785" y="4292"/>
                  </a:lnTo>
                  <a:lnTo>
                    <a:pt x="10822" y="4219"/>
                  </a:lnTo>
                  <a:lnTo>
                    <a:pt x="10785" y="4108"/>
                  </a:lnTo>
                  <a:lnTo>
                    <a:pt x="10748" y="4072"/>
                  </a:lnTo>
                  <a:lnTo>
                    <a:pt x="10712" y="3998"/>
                  </a:lnTo>
                  <a:lnTo>
                    <a:pt x="10675" y="3962"/>
                  </a:lnTo>
                  <a:close/>
                  <a:moveTo>
                    <a:pt x="16434" y="477"/>
                  </a:moveTo>
                  <a:lnTo>
                    <a:pt x="16617" y="514"/>
                  </a:lnTo>
                  <a:lnTo>
                    <a:pt x="16764" y="587"/>
                  </a:lnTo>
                  <a:lnTo>
                    <a:pt x="16837" y="734"/>
                  </a:lnTo>
                  <a:lnTo>
                    <a:pt x="16911" y="880"/>
                  </a:lnTo>
                  <a:lnTo>
                    <a:pt x="16947" y="1064"/>
                  </a:lnTo>
                  <a:lnTo>
                    <a:pt x="16947" y="1247"/>
                  </a:lnTo>
                  <a:lnTo>
                    <a:pt x="16911" y="1541"/>
                  </a:lnTo>
                  <a:lnTo>
                    <a:pt x="16764" y="1871"/>
                  </a:lnTo>
                  <a:lnTo>
                    <a:pt x="16544" y="2128"/>
                  </a:lnTo>
                  <a:lnTo>
                    <a:pt x="16104" y="2641"/>
                  </a:lnTo>
                  <a:lnTo>
                    <a:pt x="15077" y="3668"/>
                  </a:lnTo>
                  <a:lnTo>
                    <a:pt x="14086" y="4549"/>
                  </a:lnTo>
                  <a:lnTo>
                    <a:pt x="14013" y="4402"/>
                  </a:lnTo>
                  <a:lnTo>
                    <a:pt x="14123" y="4329"/>
                  </a:lnTo>
                  <a:lnTo>
                    <a:pt x="14967" y="3632"/>
                  </a:lnTo>
                  <a:lnTo>
                    <a:pt x="15370" y="3228"/>
                  </a:lnTo>
                  <a:lnTo>
                    <a:pt x="15737" y="2825"/>
                  </a:lnTo>
                  <a:lnTo>
                    <a:pt x="16067" y="2384"/>
                  </a:lnTo>
                  <a:lnTo>
                    <a:pt x="16361" y="1908"/>
                  </a:lnTo>
                  <a:lnTo>
                    <a:pt x="16617" y="1431"/>
                  </a:lnTo>
                  <a:lnTo>
                    <a:pt x="16764" y="880"/>
                  </a:lnTo>
                  <a:lnTo>
                    <a:pt x="16764" y="770"/>
                  </a:lnTo>
                  <a:lnTo>
                    <a:pt x="16727" y="697"/>
                  </a:lnTo>
                  <a:lnTo>
                    <a:pt x="16654" y="660"/>
                  </a:lnTo>
                  <a:lnTo>
                    <a:pt x="16544" y="660"/>
                  </a:lnTo>
                  <a:lnTo>
                    <a:pt x="15920" y="770"/>
                  </a:lnTo>
                  <a:lnTo>
                    <a:pt x="15333" y="954"/>
                  </a:lnTo>
                  <a:lnTo>
                    <a:pt x="15333" y="954"/>
                  </a:lnTo>
                  <a:lnTo>
                    <a:pt x="15590" y="807"/>
                  </a:lnTo>
                  <a:lnTo>
                    <a:pt x="15884" y="660"/>
                  </a:lnTo>
                  <a:lnTo>
                    <a:pt x="16177" y="550"/>
                  </a:lnTo>
                  <a:lnTo>
                    <a:pt x="16434" y="477"/>
                  </a:lnTo>
                  <a:close/>
                  <a:moveTo>
                    <a:pt x="9354" y="4182"/>
                  </a:moveTo>
                  <a:lnTo>
                    <a:pt x="9208" y="4255"/>
                  </a:lnTo>
                  <a:lnTo>
                    <a:pt x="9134" y="4365"/>
                  </a:lnTo>
                  <a:lnTo>
                    <a:pt x="9134" y="4439"/>
                  </a:lnTo>
                  <a:lnTo>
                    <a:pt x="9171" y="4512"/>
                  </a:lnTo>
                  <a:lnTo>
                    <a:pt x="9208" y="4585"/>
                  </a:lnTo>
                  <a:lnTo>
                    <a:pt x="9281" y="4622"/>
                  </a:lnTo>
                  <a:lnTo>
                    <a:pt x="9428" y="4622"/>
                  </a:lnTo>
                  <a:lnTo>
                    <a:pt x="9538" y="4585"/>
                  </a:lnTo>
                  <a:lnTo>
                    <a:pt x="9611" y="4475"/>
                  </a:lnTo>
                  <a:lnTo>
                    <a:pt x="9648" y="4402"/>
                  </a:lnTo>
                  <a:lnTo>
                    <a:pt x="9648" y="4292"/>
                  </a:lnTo>
                  <a:lnTo>
                    <a:pt x="9611" y="4255"/>
                  </a:lnTo>
                  <a:lnTo>
                    <a:pt x="9538" y="4182"/>
                  </a:lnTo>
                  <a:close/>
                  <a:moveTo>
                    <a:pt x="13243" y="6566"/>
                  </a:moveTo>
                  <a:lnTo>
                    <a:pt x="13169" y="6639"/>
                  </a:lnTo>
                  <a:lnTo>
                    <a:pt x="13133" y="6713"/>
                  </a:lnTo>
                  <a:lnTo>
                    <a:pt x="13133" y="6860"/>
                  </a:lnTo>
                  <a:lnTo>
                    <a:pt x="13133" y="6933"/>
                  </a:lnTo>
                  <a:lnTo>
                    <a:pt x="13206" y="6970"/>
                  </a:lnTo>
                  <a:lnTo>
                    <a:pt x="13316" y="7006"/>
                  </a:lnTo>
                  <a:lnTo>
                    <a:pt x="13463" y="6970"/>
                  </a:lnTo>
                  <a:lnTo>
                    <a:pt x="13536" y="6933"/>
                  </a:lnTo>
                  <a:lnTo>
                    <a:pt x="13536" y="6860"/>
                  </a:lnTo>
                  <a:lnTo>
                    <a:pt x="13573" y="6750"/>
                  </a:lnTo>
                  <a:lnTo>
                    <a:pt x="13536" y="6676"/>
                  </a:lnTo>
                  <a:lnTo>
                    <a:pt x="13463" y="6603"/>
                  </a:lnTo>
                  <a:lnTo>
                    <a:pt x="13316" y="6566"/>
                  </a:lnTo>
                  <a:close/>
                  <a:moveTo>
                    <a:pt x="12216" y="7300"/>
                  </a:moveTo>
                  <a:lnTo>
                    <a:pt x="12105" y="7336"/>
                  </a:lnTo>
                  <a:lnTo>
                    <a:pt x="12032" y="7410"/>
                  </a:lnTo>
                  <a:lnTo>
                    <a:pt x="11995" y="7520"/>
                  </a:lnTo>
                  <a:lnTo>
                    <a:pt x="11995" y="7630"/>
                  </a:lnTo>
                  <a:lnTo>
                    <a:pt x="12032" y="7703"/>
                  </a:lnTo>
                  <a:lnTo>
                    <a:pt x="12105" y="7777"/>
                  </a:lnTo>
                  <a:lnTo>
                    <a:pt x="12216" y="7777"/>
                  </a:lnTo>
                  <a:lnTo>
                    <a:pt x="12289" y="7740"/>
                  </a:lnTo>
                  <a:lnTo>
                    <a:pt x="12362" y="7703"/>
                  </a:lnTo>
                  <a:lnTo>
                    <a:pt x="12436" y="7630"/>
                  </a:lnTo>
                  <a:lnTo>
                    <a:pt x="12436" y="7520"/>
                  </a:lnTo>
                  <a:lnTo>
                    <a:pt x="12436" y="7410"/>
                  </a:lnTo>
                  <a:lnTo>
                    <a:pt x="12326" y="7336"/>
                  </a:lnTo>
                  <a:lnTo>
                    <a:pt x="12216" y="7300"/>
                  </a:lnTo>
                  <a:close/>
                  <a:moveTo>
                    <a:pt x="12729" y="8033"/>
                  </a:moveTo>
                  <a:lnTo>
                    <a:pt x="12656" y="8107"/>
                  </a:lnTo>
                  <a:lnTo>
                    <a:pt x="12656" y="8143"/>
                  </a:lnTo>
                  <a:lnTo>
                    <a:pt x="12619" y="8253"/>
                  </a:lnTo>
                  <a:lnTo>
                    <a:pt x="12619" y="8400"/>
                  </a:lnTo>
                  <a:lnTo>
                    <a:pt x="12656" y="8437"/>
                  </a:lnTo>
                  <a:lnTo>
                    <a:pt x="12692" y="8474"/>
                  </a:lnTo>
                  <a:lnTo>
                    <a:pt x="12729" y="8474"/>
                  </a:lnTo>
                  <a:lnTo>
                    <a:pt x="12802" y="8510"/>
                  </a:lnTo>
                  <a:lnTo>
                    <a:pt x="12912" y="8474"/>
                  </a:lnTo>
                  <a:lnTo>
                    <a:pt x="12986" y="8437"/>
                  </a:lnTo>
                  <a:lnTo>
                    <a:pt x="13022" y="8400"/>
                  </a:lnTo>
                  <a:lnTo>
                    <a:pt x="13022" y="8253"/>
                  </a:lnTo>
                  <a:lnTo>
                    <a:pt x="13022" y="8180"/>
                  </a:lnTo>
                  <a:lnTo>
                    <a:pt x="12949" y="8107"/>
                  </a:lnTo>
                  <a:lnTo>
                    <a:pt x="12912" y="8033"/>
                  </a:lnTo>
                  <a:close/>
                  <a:moveTo>
                    <a:pt x="10051" y="2128"/>
                  </a:moveTo>
                  <a:lnTo>
                    <a:pt x="10455" y="2164"/>
                  </a:lnTo>
                  <a:lnTo>
                    <a:pt x="10858" y="2238"/>
                  </a:lnTo>
                  <a:lnTo>
                    <a:pt x="11262" y="2348"/>
                  </a:lnTo>
                  <a:lnTo>
                    <a:pt x="11225" y="2458"/>
                  </a:lnTo>
                  <a:lnTo>
                    <a:pt x="11262" y="2568"/>
                  </a:lnTo>
                  <a:lnTo>
                    <a:pt x="11335" y="2641"/>
                  </a:lnTo>
                  <a:lnTo>
                    <a:pt x="11445" y="2715"/>
                  </a:lnTo>
                  <a:lnTo>
                    <a:pt x="11629" y="2715"/>
                  </a:lnTo>
                  <a:lnTo>
                    <a:pt x="11775" y="2788"/>
                  </a:lnTo>
                  <a:lnTo>
                    <a:pt x="12105" y="2935"/>
                  </a:lnTo>
                  <a:lnTo>
                    <a:pt x="12179" y="2971"/>
                  </a:lnTo>
                  <a:lnTo>
                    <a:pt x="12252" y="3008"/>
                  </a:lnTo>
                  <a:lnTo>
                    <a:pt x="12472" y="3191"/>
                  </a:lnTo>
                  <a:lnTo>
                    <a:pt x="12692" y="3412"/>
                  </a:lnTo>
                  <a:lnTo>
                    <a:pt x="13096" y="3852"/>
                  </a:lnTo>
                  <a:lnTo>
                    <a:pt x="11482" y="4842"/>
                  </a:lnTo>
                  <a:lnTo>
                    <a:pt x="9868" y="5796"/>
                  </a:lnTo>
                  <a:lnTo>
                    <a:pt x="6090" y="8070"/>
                  </a:lnTo>
                  <a:lnTo>
                    <a:pt x="5209" y="8620"/>
                  </a:lnTo>
                  <a:lnTo>
                    <a:pt x="5356" y="8327"/>
                  </a:lnTo>
                  <a:lnTo>
                    <a:pt x="5649" y="7960"/>
                  </a:lnTo>
                  <a:lnTo>
                    <a:pt x="5943" y="7557"/>
                  </a:lnTo>
                  <a:lnTo>
                    <a:pt x="5906" y="7483"/>
                  </a:lnTo>
                  <a:lnTo>
                    <a:pt x="5870" y="7483"/>
                  </a:lnTo>
                  <a:lnTo>
                    <a:pt x="5686" y="7593"/>
                  </a:lnTo>
                  <a:lnTo>
                    <a:pt x="5539" y="7740"/>
                  </a:lnTo>
                  <a:lnTo>
                    <a:pt x="5209" y="8070"/>
                  </a:lnTo>
                  <a:lnTo>
                    <a:pt x="4989" y="8437"/>
                  </a:lnTo>
                  <a:lnTo>
                    <a:pt x="4769" y="8840"/>
                  </a:lnTo>
                  <a:lnTo>
                    <a:pt x="4732" y="8877"/>
                  </a:lnTo>
                  <a:lnTo>
                    <a:pt x="4622" y="8584"/>
                  </a:lnTo>
                  <a:lnTo>
                    <a:pt x="4916" y="8107"/>
                  </a:lnTo>
                  <a:lnTo>
                    <a:pt x="5283" y="7630"/>
                  </a:lnTo>
                  <a:lnTo>
                    <a:pt x="5649" y="7190"/>
                  </a:lnTo>
                  <a:lnTo>
                    <a:pt x="6016" y="6786"/>
                  </a:lnTo>
                  <a:lnTo>
                    <a:pt x="6016" y="6750"/>
                  </a:lnTo>
                  <a:lnTo>
                    <a:pt x="6016" y="6713"/>
                  </a:lnTo>
                  <a:lnTo>
                    <a:pt x="5943" y="6713"/>
                  </a:lnTo>
                  <a:lnTo>
                    <a:pt x="5539" y="7043"/>
                  </a:lnTo>
                  <a:lnTo>
                    <a:pt x="5173" y="7410"/>
                  </a:lnTo>
                  <a:lnTo>
                    <a:pt x="4842" y="7777"/>
                  </a:lnTo>
                  <a:lnTo>
                    <a:pt x="4512" y="8180"/>
                  </a:lnTo>
                  <a:lnTo>
                    <a:pt x="4476" y="7923"/>
                  </a:lnTo>
                  <a:lnTo>
                    <a:pt x="4439" y="7667"/>
                  </a:lnTo>
                  <a:lnTo>
                    <a:pt x="4659" y="7336"/>
                  </a:lnTo>
                  <a:lnTo>
                    <a:pt x="4879" y="7080"/>
                  </a:lnTo>
                  <a:lnTo>
                    <a:pt x="5686" y="6016"/>
                  </a:lnTo>
                  <a:lnTo>
                    <a:pt x="5723" y="5943"/>
                  </a:lnTo>
                  <a:lnTo>
                    <a:pt x="5686" y="5906"/>
                  </a:lnTo>
                  <a:lnTo>
                    <a:pt x="5576" y="5906"/>
                  </a:lnTo>
                  <a:lnTo>
                    <a:pt x="5283" y="6199"/>
                  </a:lnTo>
                  <a:lnTo>
                    <a:pt x="4953" y="6529"/>
                  </a:lnTo>
                  <a:lnTo>
                    <a:pt x="4402" y="7153"/>
                  </a:lnTo>
                  <a:lnTo>
                    <a:pt x="4402" y="6529"/>
                  </a:lnTo>
                  <a:lnTo>
                    <a:pt x="4622" y="6199"/>
                  </a:lnTo>
                  <a:lnTo>
                    <a:pt x="4953" y="5759"/>
                  </a:lnTo>
                  <a:lnTo>
                    <a:pt x="5136" y="5502"/>
                  </a:lnTo>
                  <a:lnTo>
                    <a:pt x="5246" y="5392"/>
                  </a:lnTo>
                  <a:lnTo>
                    <a:pt x="5393" y="5319"/>
                  </a:lnTo>
                  <a:lnTo>
                    <a:pt x="5429" y="5319"/>
                  </a:lnTo>
                  <a:lnTo>
                    <a:pt x="5429" y="5282"/>
                  </a:lnTo>
                  <a:lnTo>
                    <a:pt x="5393" y="5246"/>
                  </a:lnTo>
                  <a:lnTo>
                    <a:pt x="5393" y="5209"/>
                  </a:lnTo>
                  <a:lnTo>
                    <a:pt x="5173" y="5209"/>
                  </a:lnTo>
                  <a:lnTo>
                    <a:pt x="5063" y="5282"/>
                  </a:lnTo>
                  <a:lnTo>
                    <a:pt x="4953" y="5356"/>
                  </a:lnTo>
                  <a:lnTo>
                    <a:pt x="4769" y="5539"/>
                  </a:lnTo>
                  <a:lnTo>
                    <a:pt x="4622" y="5722"/>
                  </a:lnTo>
                  <a:lnTo>
                    <a:pt x="4476" y="5869"/>
                  </a:lnTo>
                  <a:lnTo>
                    <a:pt x="4586" y="5466"/>
                  </a:lnTo>
                  <a:lnTo>
                    <a:pt x="4732" y="5062"/>
                  </a:lnTo>
                  <a:lnTo>
                    <a:pt x="4879" y="4842"/>
                  </a:lnTo>
                  <a:lnTo>
                    <a:pt x="5026" y="4622"/>
                  </a:lnTo>
                  <a:lnTo>
                    <a:pt x="5209" y="4402"/>
                  </a:lnTo>
                  <a:lnTo>
                    <a:pt x="5393" y="4219"/>
                  </a:lnTo>
                  <a:lnTo>
                    <a:pt x="5796" y="3852"/>
                  </a:lnTo>
                  <a:lnTo>
                    <a:pt x="6236" y="3522"/>
                  </a:lnTo>
                  <a:lnTo>
                    <a:pt x="6677" y="3228"/>
                  </a:lnTo>
                  <a:lnTo>
                    <a:pt x="7117" y="2935"/>
                  </a:lnTo>
                  <a:lnTo>
                    <a:pt x="7594" y="2715"/>
                  </a:lnTo>
                  <a:lnTo>
                    <a:pt x="8070" y="2494"/>
                  </a:lnTo>
                  <a:lnTo>
                    <a:pt x="8474" y="2348"/>
                  </a:lnTo>
                  <a:lnTo>
                    <a:pt x="8841" y="2238"/>
                  </a:lnTo>
                  <a:lnTo>
                    <a:pt x="9244" y="2164"/>
                  </a:lnTo>
                  <a:lnTo>
                    <a:pt x="9648" y="2128"/>
                  </a:lnTo>
                  <a:close/>
                  <a:moveTo>
                    <a:pt x="13316" y="4219"/>
                  </a:moveTo>
                  <a:lnTo>
                    <a:pt x="13426" y="4365"/>
                  </a:lnTo>
                  <a:lnTo>
                    <a:pt x="12582" y="5026"/>
                  </a:lnTo>
                  <a:lnTo>
                    <a:pt x="11702" y="5649"/>
                  </a:lnTo>
                  <a:lnTo>
                    <a:pt x="10785" y="6273"/>
                  </a:lnTo>
                  <a:lnTo>
                    <a:pt x="9868" y="6860"/>
                  </a:lnTo>
                  <a:lnTo>
                    <a:pt x="8877" y="7446"/>
                  </a:lnTo>
                  <a:lnTo>
                    <a:pt x="7887" y="8033"/>
                  </a:lnTo>
                  <a:lnTo>
                    <a:pt x="6860" y="8584"/>
                  </a:lnTo>
                  <a:lnTo>
                    <a:pt x="5796" y="9097"/>
                  </a:lnTo>
                  <a:lnTo>
                    <a:pt x="4989" y="9464"/>
                  </a:lnTo>
                  <a:lnTo>
                    <a:pt x="4916" y="9317"/>
                  </a:lnTo>
                  <a:lnTo>
                    <a:pt x="4953" y="9207"/>
                  </a:lnTo>
                  <a:lnTo>
                    <a:pt x="6053" y="8584"/>
                  </a:lnTo>
                  <a:lnTo>
                    <a:pt x="10198" y="6089"/>
                  </a:lnTo>
                  <a:lnTo>
                    <a:pt x="11775" y="5136"/>
                  </a:lnTo>
                  <a:lnTo>
                    <a:pt x="13316" y="4219"/>
                  </a:lnTo>
                  <a:close/>
                  <a:moveTo>
                    <a:pt x="3962" y="7960"/>
                  </a:moveTo>
                  <a:lnTo>
                    <a:pt x="3999" y="8070"/>
                  </a:lnTo>
                  <a:lnTo>
                    <a:pt x="3999" y="8107"/>
                  </a:lnTo>
                  <a:lnTo>
                    <a:pt x="4146" y="8694"/>
                  </a:lnTo>
                  <a:lnTo>
                    <a:pt x="3962" y="9024"/>
                  </a:lnTo>
                  <a:lnTo>
                    <a:pt x="3925" y="9097"/>
                  </a:lnTo>
                  <a:lnTo>
                    <a:pt x="3925" y="9134"/>
                  </a:lnTo>
                  <a:lnTo>
                    <a:pt x="3999" y="9244"/>
                  </a:lnTo>
                  <a:lnTo>
                    <a:pt x="3339" y="9501"/>
                  </a:lnTo>
                  <a:lnTo>
                    <a:pt x="3008" y="9611"/>
                  </a:lnTo>
                  <a:lnTo>
                    <a:pt x="2642" y="9684"/>
                  </a:lnTo>
                  <a:lnTo>
                    <a:pt x="2898" y="9171"/>
                  </a:lnTo>
                  <a:lnTo>
                    <a:pt x="3229" y="8694"/>
                  </a:lnTo>
                  <a:lnTo>
                    <a:pt x="3559" y="8327"/>
                  </a:lnTo>
                  <a:lnTo>
                    <a:pt x="3962" y="7960"/>
                  </a:lnTo>
                  <a:close/>
                  <a:moveTo>
                    <a:pt x="13609" y="4732"/>
                  </a:moveTo>
                  <a:lnTo>
                    <a:pt x="13683" y="4915"/>
                  </a:lnTo>
                  <a:lnTo>
                    <a:pt x="12986" y="5502"/>
                  </a:lnTo>
                  <a:lnTo>
                    <a:pt x="12105" y="6199"/>
                  </a:lnTo>
                  <a:lnTo>
                    <a:pt x="11225" y="6823"/>
                  </a:lnTo>
                  <a:lnTo>
                    <a:pt x="10308" y="7446"/>
                  </a:lnTo>
                  <a:lnTo>
                    <a:pt x="9354" y="8033"/>
                  </a:lnTo>
                  <a:lnTo>
                    <a:pt x="8401" y="8584"/>
                  </a:lnTo>
                  <a:lnTo>
                    <a:pt x="7447" y="9097"/>
                  </a:lnTo>
                  <a:lnTo>
                    <a:pt x="6456" y="9574"/>
                  </a:lnTo>
                  <a:lnTo>
                    <a:pt x="5429" y="10014"/>
                  </a:lnTo>
                  <a:lnTo>
                    <a:pt x="5246" y="9794"/>
                  </a:lnTo>
                  <a:lnTo>
                    <a:pt x="5466" y="9684"/>
                  </a:lnTo>
                  <a:lnTo>
                    <a:pt x="6603" y="9134"/>
                  </a:lnTo>
                  <a:lnTo>
                    <a:pt x="7740" y="8547"/>
                  </a:lnTo>
                  <a:lnTo>
                    <a:pt x="8877" y="7923"/>
                  </a:lnTo>
                  <a:lnTo>
                    <a:pt x="9978" y="7263"/>
                  </a:lnTo>
                  <a:lnTo>
                    <a:pt x="10895" y="6676"/>
                  </a:lnTo>
                  <a:lnTo>
                    <a:pt x="11812" y="6053"/>
                  </a:lnTo>
                  <a:lnTo>
                    <a:pt x="12729" y="5392"/>
                  </a:lnTo>
                  <a:lnTo>
                    <a:pt x="13609" y="4732"/>
                  </a:lnTo>
                  <a:close/>
                  <a:moveTo>
                    <a:pt x="11995" y="9721"/>
                  </a:moveTo>
                  <a:lnTo>
                    <a:pt x="12472" y="9831"/>
                  </a:lnTo>
                  <a:lnTo>
                    <a:pt x="12436" y="9867"/>
                  </a:lnTo>
                  <a:lnTo>
                    <a:pt x="12032" y="10271"/>
                  </a:lnTo>
                  <a:lnTo>
                    <a:pt x="12032" y="10198"/>
                  </a:lnTo>
                  <a:lnTo>
                    <a:pt x="11995" y="9721"/>
                  </a:lnTo>
                  <a:close/>
                  <a:moveTo>
                    <a:pt x="2715" y="8804"/>
                  </a:moveTo>
                  <a:lnTo>
                    <a:pt x="2422" y="9317"/>
                  </a:lnTo>
                  <a:lnTo>
                    <a:pt x="2165" y="9867"/>
                  </a:lnTo>
                  <a:lnTo>
                    <a:pt x="2165" y="9941"/>
                  </a:lnTo>
                  <a:lnTo>
                    <a:pt x="2201" y="10051"/>
                  </a:lnTo>
                  <a:lnTo>
                    <a:pt x="2275" y="10088"/>
                  </a:lnTo>
                  <a:lnTo>
                    <a:pt x="2348" y="10124"/>
                  </a:lnTo>
                  <a:lnTo>
                    <a:pt x="2898" y="10014"/>
                  </a:lnTo>
                  <a:lnTo>
                    <a:pt x="3449" y="9867"/>
                  </a:lnTo>
                  <a:lnTo>
                    <a:pt x="3925" y="9684"/>
                  </a:lnTo>
                  <a:lnTo>
                    <a:pt x="4439" y="9464"/>
                  </a:lnTo>
                  <a:lnTo>
                    <a:pt x="4549" y="9684"/>
                  </a:lnTo>
                  <a:lnTo>
                    <a:pt x="3559" y="10124"/>
                  </a:lnTo>
                  <a:lnTo>
                    <a:pt x="3082" y="10308"/>
                  </a:lnTo>
                  <a:lnTo>
                    <a:pt x="2568" y="10528"/>
                  </a:lnTo>
                  <a:lnTo>
                    <a:pt x="2275" y="10638"/>
                  </a:lnTo>
                  <a:lnTo>
                    <a:pt x="2018" y="10674"/>
                  </a:lnTo>
                  <a:lnTo>
                    <a:pt x="1761" y="10711"/>
                  </a:lnTo>
                  <a:lnTo>
                    <a:pt x="1468" y="10711"/>
                  </a:lnTo>
                  <a:lnTo>
                    <a:pt x="2091" y="9794"/>
                  </a:lnTo>
                  <a:lnTo>
                    <a:pt x="2348" y="9317"/>
                  </a:lnTo>
                  <a:lnTo>
                    <a:pt x="2642" y="8877"/>
                  </a:lnTo>
                  <a:lnTo>
                    <a:pt x="2715" y="8804"/>
                  </a:lnTo>
                  <a:close/>
                  <a:moveTo>
                    <a:pt x="13829" y="5429"/>
                  </a:moveTo>
                  <a:lnTo>
                    <a:pt x="13940" y="5943"/>
                  </a:lnTo>
                  <a:lnTo>
                    <a:pt x="13940" y="6456"/>
                  </a:lnTo>
                  <a:lnTo>
                    <a:pt x="13940" y="6896"/>
                  </a:lnTo>
                  <a:lnTo>
                    <a:pt x="13866" y="7336"/>
                  </a:lnTo>
                  <a:lnTo>
                    <a:pt x="13756" y="7740"/>
                  </a:lnTo>
                  <a:lnTo>
                    <a:pt x="13609" y="8143"/>
                  </a:lnTo>
                  <a:lnTo>
                    <a:pt x="13426" y="8547"/>
                  </a:lnTo>
                  <a:lnTo>
                    <a:pt x="13206" y="8914"/>
                  </a:lnTo>
                  <a:lnTo>
                    <a:pt x="12949" y="9281"/>
                  </a:lnTo>
                  <a:lnTo>
                    <a:pt x="12656" y="9647"/>
                  </a:lnTo>
                  <a:lnTo>
                    <a:pt x="12289" y="9611"/>
                  </a:lnTo>
                  <a:lnTo>
                    <a:pt x="11922" y="9537"/>
                  </a:lnTo>
                  <a:lnTo>
                    <a:pt x="11849" y="9574"/>
                  </a:lnTo>
                  <a:lnTo>
                    <a:pt x="11812" y="9574"/>
                  </a:lnTo>
                  <a:lnTo>
                    <a:pt x="11775" y="9647"/>
                  </a:lnTo>
                  <a:lnTo>
                    <a:pt x="11702" y="10418"/>
                  </a:lnTo>
                  <a:lnTo>
                    <a:pt x="11702" y="10491"/>
                  </a:lnTo>
                  <a:lnTo>
                    <a:pt x="11409" y="10711"/>
                  </a:lnTo>
                  <a:lnTo>
                    <a:pt x="11188" y="10821"/>
                  </a:lnTo>
                  <a:lnTo>
                    <a:pt x="11152" y="10858"/>
                  </a:lnTo>
                  <a:lnTo>
                    <a:pt x="11042" y="10931"/>
                  </a:lnTo>
                  <a:lnTo>
                    <a:pt x="11042" y="10564"/>
                  </a:lnTo>
                  <a:lnTo>
                    <a:pt x="11115" y="10198"/>
                  </a:lnTo>
                  <a:lnTo>
                    <a:pt x="11188" y="9867"/>
                  </a:lnTo>
                  <a:lnTo>
                    <a:pt x="11298" y="9501"/>
                  </a:lnTo>
                  <a:lnTo>
                    <a:pt x="11298" y="9464"/>
                  </a:lnTo>
                  <a:lnTo>
                    <a:pt x="11262" y="9427"/>
                  </a:lnTo>
                  <a:lnTo>
                    <a:pt x="11225" y="9427"/>
                  </a:lnTo>
                  <a:lnTo>
                    <a:pt x="11188" y="9464"/>
                  </a:lnTo>
                  <a:lnTo>
                    <a:pt x="11078" y="9647"/>
                  </a:lnTo>
                  <a:lnTo>
                    <a:pt x="10968" y="9831"/>
                  </a:lnTo>
                  <a:lnTo>
                    <a:pt x="10785" y="10234"/>
                  </a:lnTo>
                  <a:lnTo>
                    <a:pt x="10712" y="10638"/>
                  </a:lnTo>
                  <a:lnTo>
                    <a:pt x="10712" y="11078"/>
                  </a:lnTo>
                  <a:lnTo>
                    <a:pt x="10271" y="11261"/>
                  </a:lnTo>
                  <a:lnTo>
                    <a:pt x="9831" y="11371"/>
                  </a:lnTo>
                  <a:lnTo>
                    <a:pt x="9868" y="11005"/>
                  </a:lnTo>
                  <a:lnTo>
                    <a:pt x="9978" y="10638"/>
                  </a:lnTo>
                  <a:lnTo>
                    <a:pt x="10051" y="10344"/>
                  </a:lnTo>
                  <a:lnTo>
                    <a:pt x="10161" y="10088"/>
                  </a:lnTo>
                  <a:lnTo>
                    <a:pt x="10418" y="9574"/>
                  </a:lnTo>
                  <a:lnTo>
                    <a:pt x="10418" y="9537"/>
                  </a:lnTo>
                  <a:lnTo>
                    <a:pt x="10381" y="9501"/>
                  </a:lnTo>
                  <a:lnTo>
                    <a:pt x="10345" y="9501"/>
                  </a:lnTo>
                  <a:lnTo>
                    <a:pt x="10345" y="9537"/>
                  </a:lnTo>
                  <a:lnTo>
                    <a:pt x="10015" y="9941"/>
                  </a:lnTo>
                  <a:lnTo>
                    <a:pt x="9758" y="10418"/>
                  </a:lnTo>
                  <a:lnTo>
                    <a:pt x="9538" y="10895"/>
                  </a:lnTo>
                  <a:lnTo>
                    <a:pt x="9501" y="11151"/>
                  </a:lnTo>
                  <a:lnTo>
                    <a:pt x="9428" y="11408"/>
                  </a:lnTo>
                  <a:lnTo>
                    <a:pt x="8951" y="11408"/>
                  </a:lnTo>
                  <a:lnTo>
                    <a:pt x="8951" y="11261"/>
                  </a:lnTo>
                  <a:lnTo>
                    <a:pt x="8914" y="11225"/>
                  </a:lnTo>
                  <a:lnTo>
                    <a:pt x="8877" y="11188"/>
                  </a:lnTo>
                  <a:lnTo>
                    <a:pt x="8841" y="11188"/>
                  </a:lnTo>
                  <a:lnTo>
                    <a:pt x="8804" y="11225"/>
                  </a:lnTo>
                  <a:lnTo>
                    <a:pt x="8731" y="11298"/>
                  </a:lnTo>
                  <a:lnTo>
                    <a:pt x="9171" y="10454"/>
                  </a:lnTo>
                  <a:lnTo>
                    <a:pt x="9391" y="10051"/>
                  </a:lnTo>
                  <a:lnTo>
                    <a:pt x="9684" y="9647"/>
                  </a:lnTo>
                  <a:lnTo>
                    <a:pt x="9684" y="9611"/>
                  </a:lnTo>
                  <a:lnTo>
                    <a:pt x="9648" y="9611"/>
                  </a:lnTo>
                  <a:lnTo>
                    <a:pt x="9648" y="9574"/>
                  </a:lnTo>
                  <a:lnTo>
                    <a:pt x="9611" y="9611"/>
                  </a:lnTo>
                  <a:lnTo>
                    <a:pt x="9244" y="10014"/>
                  </a:lnTo>
                  <a:lnTo>
                    <a:pt x="8914" y="10418"/>
                  </a:lnTo>
                  <a:lnTo>
                    <a:pt x="8621" y="10858"/>
                  </a:lnTo>
                  <a:lnTo>
                    <a:pt x="8327" y="11335"/>
                  </a:lnTo>
                  <a:lnTo>
                    <a:pt x="7960" y="11225"/>
                  </a:lnTo>
                  <a:lnTo>
                    <a:pt x="7997" y="11188"/>
                  </a:lnTo>
                  <a:lnTo>
                    <a:pt x="7997" y="11151"/>
                  </a:lnTo>
                  <a:lnTo>
                    <a:pt x="7960" y="11115"/>
                  </a:lnTo>
                  <a:lnTo>
                    <a:pt x="7960" y="11078"/>
                  </a:lnTo>
                  <a:lnTo>
                    <a:pt x="7924" y="10968"/>
                  </a:lnTo>
                  <a:lnTo>
                    <a:pt x="7960" y="10858"/>
                  </a:lnTo>
                  <a:lnTo>
                    <a:pt x="8034" y="10601"/>
                  </a:lnTo>
                  <a:lnTo>
                    <a:pt x="8181" y="10308"/>
                  </a:lnTo>
                  <a:lnTo>
                    <a:pt x="8474" y="9831"/>
                  </a:lnTo>
                  <a:lnTo>
                    <a:pt x="8767" y="9427"/>
                  </a:lnTo>
                  <a:lnTo>
                    <a:pt x="8804" y="9391"/>
                  </a:lnTo>
                  <a:lnTo>
                    <a:pt x="8767" y="9317"/>
                  </a:lnTo>
                  <a:lnTo>
                    <a:pt x="8694" y="9317"/>
                  </a:lnTo>
                  <a:lnTo>
                    <a:pt x="8364" y="9537"/>
                  </a:lnTo>
                  <a:lnTo>
                    <a:pt x="8107" y="9831"/>
                  </a:lnTo>
                  <a:lnTo>
                    <a:pt x="7887" y="10124"/>
                  </a:lnTo>
                  <a:lnTo>
                    <a:pt x="7704" y="10454"/>
                  </a:lnTo>
                  <a:lnTo>
                    <a:pt x="7594" y="10784"/>
                  </a:lnTo>
                  <a:lnTo>
                    <a:pt x="7557" y="10968"/>
                  </a:lnTo>
                  <a:lnTo>
                    <a:pt x="7594" y="11115"/>
                  </a:lnTo>
                  <a:lnTo>
                    <a:pt x="7153" y="10968"/>
                  </a:lnTo>
                  <a:lnTo>
                    <a:pt x="6713" y="10784"/>
                  </a:lnTo>
                  <a:lnTo>
                    <a:pt x="6933" y="10564"/>
                  </a:lnTo>
                  <a:lnTo>
                    <a:pt x="7080" y="10344"/>
                  </a:lnTo>
                  <a:lnTo>
                    <a:pt x="7153" y="10234"/>
                  </a:lnTo>
                  <a:lnTo>
                    <a:pt x="7190" y="10124"/>
                  </a:lnTo>
                  <a:lnTo>
                    <a:pt x="7190" y="10088"/>
                  </a:lnTo>
                  <a:lnTo>
                    <a:pt x="7153" y="10088"/>
                  </a:lnTo>
                  <a:lnTo>
                    <a:pt x="7080" y="10124"/>
                  </a:lnTo>
                  <a:lnTo>
                    <a:pt x="7007" y="10161"/>
                  </a:lnTo>
                  <a:lnTo>
                    <a:pt x="6823" y="10308"/>
                  </a:lnTo>
                  <a:lnTo>
                    <a:pt x="6493" y="10564"/>
                  </a:lnTo>
                  <a:lnTo>
                    <a:pt x="6420" y="10638"/>
                  </a:lnTo>
                  <a:lnTo>
                    <a:pt x="5906" y="10344"/>
                  </a:lnTo>
                  <a:lnTo>
                    <a:pt x="6897" y="9904"/>
                  </a:lnTo>
                  <a:lnTo>
                    <a:pt x="7887" y="9391"/>
                  </a:lnTo>
                  <a:lnTo>
                    <a:pt x="8877" y="8877"/>
                  </a:lnTo>
                  <a:lnTo>
                    <a:pt x="9795" y="8327"/>
                  </a:lnTo>
                  <a:lnTo>
                    <a:pt x="10748" y="7740"/>
                  </a:lnTo>
                  <a:lnTo>
                    <a:pt x="11665" y="7116"/>
                  </a:lnTo>
                  <a:lnTo>
                    <a:pt x="12546" y="6456"/>
                  </a:lnTo>
                  <a:lnTo>
                    <a:pt x="13426" y="5796"/>
                  </a:lnTo>
                  <a:lnTo>
                    <a:pt x="13829" y="5429"/>
                  </a:lnTo>
                  <a:close/>
                  <a:moveTo>
                    <a:pt x="1651" y="9757"/>
                  </a:moveTo>
                  <a:lnTo>
                    <a:pt x="1028" y="10711"/>
                  </a:lnTo>
                  <a:lnTo>
                    <a:pt x="991" y="10784"/>
                  </a:lnTo>
                  <a:lnTo>
                    <a:pt x="1028" y="10858"/>
                  </a:lnTo>
                  <a:lnTo>
                    <a:pt x="1028" y="10931"/>
                  </a:lnTo>
                  <a:lnTo>
                    <a:pt x="1101" y="10968"/>
                  </a:lnTo>
                  <a:lnTo>
                    <a:pt x="1358" y="11041"/>
                  </a:lnTo>
                  <a:lnTo>
                    <a:pt x="1651" y="11078"/>
                  </a:lnTo>
                  <a:lnTo>
                    <a:pt x="1908" y="11078"/>
                  </a:lnTo>
                  <a:lnTo>
                    <a:pt x="2165" y="11041"/>
                  </a:lnTo>
                  <a:lnTo>
                    <a:pt x="2715" y="10858"/>
                  </a:lnTo>
                  <a:lnTo>
                    <a:pt x="3229" y="10638"/>
                  </a:lnTo>
                  <a:lnTo>
                    <a:pt x="4769" y="10014"/>
                  </a:lnTo>
                  <a:lnTo>
                    <a:pt x="4953" y="10198"/>
                  </a:lnTo>
                  <a:lnTo>
                    <a:pt x="4072" y="10564"/>
                  </a:lnTo>
                  <a:lnTo>
                    <a:pt x="3192" y="10895"/>
                  </a:lnTo>
                  <a:lnTo>
                    <a:pt x="2238" y="11188"/>
                  </a:lnTo>
                  <a:lnTo>
                    <a:pt x="1248" y="11445"/>
                  </a:lnTo>
                  <a:lnTo>
                    <a:pt x="1101" y="11518"/>
                  </a:lnTo>
                  <a:lnTo>
                    <a:pt x="844" y="11555"/>
                  </a:lnTo>
                  <a:lnTo>
                    <a:pt x="624" y="11555"/>
                  </a:lnTo>
                  <a:lnTo>
                    <a:pt x="551" y="11518"/>
                  </a:lnTo>
                  <a:lnTo>
                    <a:pt x="477" y="11481"/>
                  </a:lnTo>
                  <a:lnTo>
                    <a:pt x="477" y="11408"/>
                  </a:lnTo>
                  <a:lnTo>
                    <a:pt x="514" y="11298"/>
                  </a:lnTo>
                  <a:lnTo>
                    <a:pt x="661" y="11005"/>
                  </a:lnTo>
                  <a:lnTo>
                    <a:pt x="991" y="10601"/>
                  </a:lnTo>
                  <a:lnTo>
                    <a:pt x="1321" y="10161"/>
                  </a:lnTo>
                  <a:lnTo>
                    <a:pt x="1651" y="9757"/>
                  </a:lnTo>
                  <a:close/>
                  <a:moveTo>
                    <a:pt x="16324" y="0"/>
                  </a:moveTo>
                  <a:lnTo>
                    <a:pt x="16140" y="37"/>
                  </a:lnTo>
                  <a:lnTo>
                    <a:pt x="15774" y="147"/>
                  </a:lnTo>
                  <a:lnTo>
                    <a:pt x="15480" y="330"/>
                  </a:lnTo>
                  <a:lnTo>
                    <a:pt x="14636" y="807"/>
                  </a:lnTo>
                  <a:lnTo>
                    <a:pt x="13866" y="1357"/>
                  </a:lnTo>
                  <a:lnTo>
                    <a:pt x="13059" y="1908"/>
                  </a:lnTo>
                  <a:lnTo>
                    <a:pt x="12289" y="2458"/>
                  </a:lnTo>
                  <a:lnTo>
                    <a:pt x="12032" y="2311"/>
                  </a:lnTo>
                  <a:lnTo>
                    <a:pt x="11812" y="2238"/>
                  </a:lnTo>
                  <a:lnTo>
                    <a:pt x="11629" y="2238"/>
                  </a:lnTo>
                  <a:lnTo>
                    <a:pt x="11372" y="2091"/>
                  </a:lnTo>
                  <a:lnTo>
                    <a:pt x="11115" y="1981"/>
                  </a:lnTo>
                  <a:lnTo>
                    <a:pt x="10858" y="1908"/>
                  </a:lnTo>
                  <a:lnTo>
                    <a:pt x="10565" y="1834"/>
                  </a:lnTo>
                  <a:lnTo>
                    <a:pt x="10015" y="1761"/>
                  </a:lnTo>
                  <a:lnTo>
                    <a:pt x="9464" y="1761"/>
                  </a:lnTo>
                  <a:lnTo>
                    <a:pt x="8914" y="1834"/>
                  </a:lnTo>
                  <a:lnTo>
                    <a:pt x="8364" y="1981"/>
                  </a:lnTo>
                  <a:lnTo>
                    <a:pt x="7814" y="2164"/>
                  </a:lnTo>
                  <a:lnTo>
                    <a:pt x="7300" y="2384"/>
                  </a:lnTo>
                  <a:lnTo>
                    <a:pt x="6677" y="2715"/>
                  </a:lnTo>
                  <a:lnTo>
                    <a:pt x="6090" y="3081"/>
                  </a:lnTo>
                  <a:lnTo>
                    <a:pt x="5503" y="3522"/>
                  </a:lnTo>
                  <a:lnTo>
                    <a:pt x="4989" y="3962"/>
                  </a:lnTo>
                  <a:lnTo>
                    <a:pt x="4769" y="4219"/>
                  </a:lnTo>
                  <a:lnTo>
                    <a:pt x="4549" y="4475"/>
                  </a:lnTo>
                  <a:lnTo>
                    <a:pt x="4402" y="4769"/>
                  </a:lnTo>
                  <a:lnTo>
                    <a:pt x="4256" y="5062"/>
                  </a:lnTo>
                  <a:lnTo>
                    <a:pt x="4146" y="5356"/>
                  </a:lnTo>
                  <a:lnTo>
                    <a:pt x="4035" y="5686"/>
                  </a:lnTo>
                  <a:lnTo>
                    <a:pt x="3999" y="6016"/>
                  </a:lnTo>
                  <a:lnTo>
                    <a:pt x="3925" y="6346"/>
                  </a:lnTo>
                  <a:lnTo>
                    <a:pt x="3889" y="6970"/>
                  </a:lnTo>
                  <a:lnTo>
                    <a:pt x="3925" y="7630"/>
                  </a:lnTo>
                  <a:lnTo>
                    <a:pt x="3339" y="7960"/>
                  </a:lnTo>
                  <a:lnTo>
                    <a:pt x="2752" y="8290"/>
                  </a:lnTo>
                  <a:lnTo>
                    <a:pt x="2238" y="8657"/>
                  </a:lnTo>
                  <a:lnTo>
                    <a:pt x="1725" y="9097"/>
                  </a:lnTo>
                  <a:lnTo>
                    <a:pt x="1248" y="9574"/>
                  </a:lnTo>
                  <a:lnTo>
                    <a:pt x="808" y="10051"/>
                  </a:lnTo>
                  <a:lnTo>
                    <a:pt x="404" y="10601"/>
                  </a:lnTo>
                  <a:lnTo>
                    <a:pt x="221" y="10858"/>
                  </a:lnTo>
                  <a:lnTo>
                    <a:pt x="74" y="11151"/>
                  </a:lnTo>
                  <a:lnTo>
                    <a:pt x="1" y="11371"/>
                  </a:lnTo>
                  <a:lnTo>
                    <a:pt x="37" y="11555"/>
                  </a:lnTo>
                  <a:lnTo>
                    <a:pt x="111" y="11738"/>
                  </a:lnTo>
                  <a:lnTo>
                    <a:pt x="184" y="11812"/>
                  </a:lnTo>
                  <a:lnTo>
                    <a:pt x="257" y="11885"/>
                  </a:lnTo>
                  <a:lnTo>
                    <a:pt x="477" y="11958"/>
                  </a:lnTo>
                  <a:lnTo>
                    <a:pt x="697" y="11995"/>
                  </a:lnTo>
                  <a:lnTo>
                    <a:pt x="918" y="11995"/>
                  </a:lnTo>
                  <a:lnTo>
                    <a:pt x="1174" y="11958"/>
                  </a:lnTo>
                  <a:lnTo>
                    <a:pt x="1835" y="11812"/>
                  </a:lnTo>
                  <a:lnTo>
                    <a:pt x="2495" y="11591"/>
                  </a:lnTo>
                  <a:lnTo>
                    <a:pt x="3815" y="11151"/>
                  </a:lnTo>
                  <a:lnTo>
                    <a:pt x="4586" y="10858"/>
                  </a:lnTo>
                  <a:lnTo>
                    <a:pt x="5356" y="10564"/>
                  </a:lnTo>
                  <a:lnTo>
                    <a:pt x="5760" y="10858"/>
                  </a:lnTo>
                  <a:lnTo>
                    <a:pt x="6200" y="11078"/>
                  </a:lnTo>
                  <a:lnTo>
                    <a:pt x="6236" y="11261"/>
                  </a:lnTo>
                  <a:lnTo>
                    <a:pt x="6273" y="11335"/>
                  </a:lnTo>
                  <a:lnTo>
                    <a:pt x="6346" y="11371"/>
                  </a:lnTo>
                  <a:lnTo>
                    <a:pt x="6493" y="11371"/>
                  </a:lnTo>
                  <a:lnTo>
                    <a:pt x="6603" y="11261"/>
                  </a:lnTo>
                  <a:lnTo>
                    <a:pt x="7410" y="11591"/>
                  </a:lnTo>
                  <a:lnTo>
                    <a:pt x="7814" y="11702"/>
                  </a:lnTo>
                  <a:lnTo>
                    <a:pt x="8217" y="11812"/>
                  </a:lnTo>
                  <a:lnTo>
                    <a:pt x="8291" y="11848"/>
                  </a:lnTo>
                  <a:lnTo>
                    <a:pt x="8364" y="11885"/>
                  </a:lnTo>
                  <a:lnTo>
                    <a:pt x="8474" y="11848"/>
                  </a:lnTo>
                  <a:lnTo>
                    <a:pt x="8547" y="11885"/>
                  </a:lnTo>
                  <a:lnTo>
                    <a:pt x="8877" y="11922"/>
                  </a:lnTo>
                  <a:lnTo>
                    <a:pt x="9574" y="11922"/>
                  </a:lnTo>
                  <a:lnTo>
                    <a:pt x="9905" y="11885"/>
                  </a:lnTo>
                  <a:lnTo>
                    <a:pt x="10235" y="11812"/>
                  </a:lnTo>
                  <a:lnTo>
                    <a:pt x="10565" y="11702"/>
                  </a:lnTo>
                  <a:lnTo>
                    <a:pt x="10895" y="11555"/>
                  </a:lnTo>
                  <a:lnTo>
                    <a:pt x="11225" y="11408"/>
                  </a:lnTo>
                  <a:lnTo>
                    <a:pt x="11555" y="11225"/>
                  </a:lnTo>
                  <a:lnTo>
                    <a:pt x="11885" y="11041"/>
                  </a:lnTo>
                  <a:lnTo>
                    <a:pt x="12179" y="10784"/>
                  </a:lnTo>
                  <a:lnTo>
                    <a:pt x="12472" y="10564"/>
                  </a:lnTo>
                  <a:lnTo>
                    <a:pt x="12766" y="10308"/>
                  </a:lnTo>
                  <a:lnTo>
                    <a:pt x="13022" y="10014"/>
                  </a:lnTo>
                  <a:lnTo>
                    <a:pt x="13279" y="9721"/>
                  </a:lnTo>
                  <a:lnTo>
                    <a:pt x="13499" y="9391"/>
                  </a:lnTo>
                  <a:lnTo>
                    <a:pt x="13719" y="9097"/>
                  </a:lnTo>
                  <a:lnTo>
                    <a:pt x="13903" y="8730"/>
                  </a:lnTo>
                  <a:lnTo>
                    <a:pt x="14050" y="8400"/>
                  </a:lnTo>
                  <a:lnTo>
                    <a:pt x="14196" y="8033"/>
                  </a:lnTo>
                  <a:lnTo>
                    <a:pt x="14306" y="7667"/>
                  </a:lnTo>
                  <a:lnTo>
                    <a:pt x="14380" y="7300"/>
                  </a:lnTo>
                  <a:lnTo>
                    <a:pt x="14453" y="6933"/>
                  </a:lnTo>
                  <a:lnTo>
                    <a:pt x="14490" y="6529"/>
                  </a:lnTo>
                  <a:lnTo>
                    <a:pt x="14490" y="6163"/>
                  </a:lnTo>
                  <a:lnTo>
                    <a:pt x="14453" y="5796"/>
                  </a:lnTo>
                  <a:lnTo>
                    <a:pt x="14380" y="5429"/>
                  </a:lnTo>
                  <a:lnTo>
                    <a:pt x="14270" y="5062"/>
                  </a:lnTo>
                  <a:lnTo>
                    <a:pt x="15113" y="4329"/>
                  </a:lnTo>
                  <a:lnTo>
                    <a:pt x="15920" y="3558"/>
                  </a:lnTo>
                  <a:lnTo>
                    <a:pt x="16434" y="3045"/>
                  </a:lnTo>
                  <a:lnTo>
                    <a:pt x="16691" y="2751"/>
                  </a:lnTo>
                  <a:lnTo>
                    <a:pt x="16947" y="2458"/>
                  </a:lnTo>
                  <a:lnTo>
                    <a:pt x="17168" y="2128"/>
                  </a:lnTo>
                  <a:lnTo>
                    <a:pt x="17351" y="1798"/>
                  </a:lnTo>
                  <a:lnTo>
                    <a:pt x="17461" y="1431"/>
                  </a:lnTo>
                  <a:lnTo>
                    <a:pt x="17461" y="1247"/>
                  </a:lnTo>
                  <a:lnTo>
                    <a:pt x="17461" y="1064"/>
                  </a:lnTo>
                  <a:lnTo>
                    <a:pt x="17388" y="770"/>
                  </a:lnTo>
                  <a:lnTo>
                    <a:pt x="17278" y="514"/>
                  </a:lnTo>
                  <a:lnTo>
                    <a:pt x="17094" y="257"/>
                  </a:lnTo>
                  <a:lnTo>
                    <a:pt x="16837" y="74"/>
                  </a:lnTo>
                  <a:lnTo>
                    <a:pt x="16691" y="37"/>
                  </a:lnTo>
                  <a:lnTo>
                    <a:pt x="1650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8"/>
            <p:cNvSpPr/>
            <p:nvPr/>
          </p:nvSpPr>
          <p:spPr>
            <a:xfrm>
              <a:off x="6405225" y="2154575"/>
              <a:ext cx="328325" cy="339325"/>
            </a:xfrm>
            <a:custGeom>
              <a:avLst/>
              <a:gdLst/>
              <a:ahLst/>
              <a:cxnLst/>
              <a:rect l="l" t="t" r="r" b="b"/>
              <a:pathLst>
                <a:path w="13133" h="13573" extrusionOk="0">
                  <a:moveTo>
                    <a:pt x="2714" y="1798"/>
                  </a:moveTo>
                  <a:lnTo>
                    <a:pt x="2971" y="1908"/>
                  </a:lnTo>
                  <a:lnTo>
                    <a:pt x="3118" y="2018"/>
                  </a:lnTo>
                  <a:lnTo>
                    <a:pt x="3265" y="2128"/>
                  </a:lnTo>
                  <a:lnTo>
                    <a:pt x="3411" y="2311"/>
                  </a:lnTo>
                  <a:lnTo>
                    <a:pt x="3485" y="2458"/>
                  </a:lnTo>
                  <a:lnTo>
                    <a:pt x="3375" y="2458"/>
                  </a:lnTo>
                  <a:lnTo>
                    <a:pt x="3301" y="2495"/>
                  </a:lnTo>
                  <a:lnTo>
                    <a:pt x="3265" y="2568"/>
                  </a:lnTo>
                  <a:lnTo>
                    <a:pt x="3228" y="2605"/>
                  </a:lnTo>
                  <a:lnTo>
                    <a:pt x="3155" y="2568"/>
                  </a:lnTo>
                  <a:lnTo>
                    <a:pt x="3008" y="2348"/>
                  </a:lnTo>
                  <a:lnTo>
                    <a:pt x="2825" y="1981"/>
                  </a:lnTo>
                  <a:lnTo>
                    <a:pt x="2714" y="1798"/>
                  </a:lnTo>
                  <a:close/>
                  <a:moveTo>
                    <a:pt x="1908" y="2825"/>
                  </a:moveTo>
                  <a:lnTo>
                    <a:pt x="1797" y="2861"/>
                  </a:lnTo>
                  <a:lnTo>
                    <a:pt x="1761" y="2898"/>
                  </a:lnTo>
                  <a:lnTo>
                    <a:pt x="1687" y="2971"/>
                  </a:lnTo>
                  <a:lnTo>
                    <a:pt x="1687" y="3045"/>
                  </a:lnTo>
                  <a:lnTo>
                    <a:pt x="1687" y="3118"/>
                  </a:lnTo>
                  <a:lnTo>
                    <a:pt x="1724" y="3191"/>
                  </a:lnTo>
                  <a:lnTo>
                    <a:pt x="1797" y="3228"/>
                  </a:lnTo>
                  <a:lnTo>
                    <a:pt x="1944" y="3301"/>
                  </a:lnTo>
                  <a:lnTo>
                    <a:pt x="2054" y="3412"/>
                  </a:lnTo>
                  <a:lnTo>
                    <a:pt x="2164" y="3522"/>
                  </a:lnTo>
                  <a:lnTo>
                    <a:pt x="2201" y="3595"/>
                  </a:lnTo>
                  <a:lnTo>
                    <a:pt x="2274" y="3632"/>
                  </a:lnTo>
                  <a:lnTo>
                    <a:pt x="2384" y="3632"/>
                  </a:lnTo>
                  <a:lnTo>
                    <a:pt x="2458" y="3558"/>
                  </a:lnTo>
                  <a:lnTo>
                    <a:pt x="2494" y="3448"/>
                  </a:lnTo>
                  <a:lnTo>
                    <a:pt x="2494" y="3338"/>
                  </a:lnTo>
                  <a:lnTo>
                    <a:pt x="2421" y="3228"/>
                  </a:lnTo>
                  <a:lnTo>
                    <a:pt x="2348" y="3155"/>
                  </a:lnTo>
                  <a:lnTo>
                    <a:pt x="2164" y="2971"/>
                  </a:lnTo>
                  <a:lnTo>
                    <a:pt x="1981" y="2861"/>
                  </a:lnTo>
                  <a:lnTo>
                    <a:pt x="1908" y="2825"/>
                  </a:lnTo>
                  <a:close/>
                  <a:moveTo>
                    <a:pt x="1137" y="2311"/>
                  </a:moveTo>
                  <a:lnTo>
                    <a:pt x="1614" y="2458"/>
                  </a:lnTo>
                  <a:lnTo>
                    <a:pt x="2054" y="2678"/>
                  </a:lnTo>
                  <a:lnTo>
                    <a:pt x="2201" y="2751"/>
                  </a:lnTo>
                  <a:lnTo>
                    <a:pt x="2348" y="2898"/>
                  </a:lnTo>
                  <a:lnTo>
                    <a:pt x="2458" y="3008"/>
                  </a:lnTo>
                  <a:lnTo>
                    <a:pt x="2531" y="3191"/>
                  </a:lnTo>
                  <a:lnTo>
                    <a:pt x="2568" y="3265"/>
                  </a:lnTo>
                  <a:lnTo>
                    <a:pt x="2568" y="3338"/>
                  </a:lnTo>
                  <a:lnTo>
                    <a:pt x="2531" y="3485"/>
                  </a:lnTo>
                  <a:lnTo>
                    <a:pt x="2384" y="3742"/>
                  </a:lnTo>
                  <a:lnTo>
                    <a:pt x="2274" y="3852"/>
                  </a:lnTo>
                  <a:lnTo>
                    <a:pt x="2164" y="3962"/>
                  </a:lnTo>
                  <a:lnTo>
                    <a:pt x="1834" y="3632"/>
                  </a:lnTo>
                  <a:lnTo>
                    <a:pt x="1541" y="3228"/>
                  </a:lnTo>
                  <a:lnTo>
                    <a:pt x="1321" y="2788"/>
                  </a:lnTo>
                  <a:lnTo>
                    <a:pt x="1137" y="2311"/>
                  </a:lnTo>
                  <a:close/>
                  <a:moveTo>
                    <a:pt x="8804" y="514"/>
                  </a:moveTo>
                  <a:lnTo>
                    <a:pt x="8694" y="2531"/>
                  </a:lnTo>
                  <a:lnTo>
                    <a:pt x="8657" y="3632"/>
                  </a:lnTo>
                  <a:lnTo>
                    <a:pt x="8657" y="4549"/>
                  </a:lnTo>
                  <a:lnTo>
                    <a:pt x="7556" y="3778"/>
                  </a:lnTo>
                  <a:lnTo>
                    <a:pt x="7043" y="3375"/>
                  </a:lnTo>
                  <a:lnTo>
                    <a:pt x="6529" y="2971"/>
                  </a:lnTo>
                  <a:lnTo>
                    <a:pt x="6639" y="2788"/>
                  </a:lnTo>
                  <a:lnTo>
                    <a:pt x="6713" y="2678"/>
                  </a:lnTo>
                  <a:lnTo>
                    <a:pt x="7556" y="1798"/>
                  </a:lnTo>
                  <a:lnTo>
                    <a:pt x="8290" y="991"/>
                  </a:lnTo>
                  <a:lnTo>
                    <a:pt x="8510" y="734"/>
                  </a:lnTo>
                  <a:lnTo>
                    <a:pt x="8657" y="624"/>
                  </a:lnTo>
                  <a:lnTo>
                    <a:pt x="8804" y="514"/>
                  </a:lnTo>
                  <a:close/>
                  <a:moveTo>
                    <a:pt x="660" y="4145"/>
                  </a:moveTo>
                  <a:lnTo>
                    <a:pt x="880" y="4219"/>
                  </a:lnTo>
                  <a:lnTo>
                    <a:pt x="1064" y="4255"/>
                  </a:lnTo>
                  <a:lnTo>
                    <a:pt x="1247" y="4329"/>
                  </a:lnTo>
                  <a:lnTo>
                    <a:pt x="1357" y="4439"/>
                  </a:lnTo>
                  <a:lnTo>
                    <a:pt x="1431" y="4585"/>
                  </a:lnTo>
                  <a:lnTo>
                    <a:pt x="1467" y="4659"/>
                  </a:lnTo>
                  <a:lnTo>
                    <a:pt x="1467" y="4732"/>
                  </a:lnTo>
                  <a:lnTo>
                    <a:pt x="1467" y="4805"/>
                  </a:lnTo>
                  <a:lnTo>
                    <a:pt x="1394" y="4842"/>
                  </a:lnTo>
                  <a:lnTo>
                    <a:pt x="1284" y="4805"/>
                  </a:lnTo>
                  <a:lnTo>
                    <a:pt x="1211" y="4769"/>
                  </a:lnTo>
                  <a:lnTo>
                    <a:pt x="990" y="4585"/>
                  </a:lnTo>
                  <a:lnTo>
                    <a:pt x="844" y="4402"/>
                  </a:lnTo>
                  <a:lnTo>
                    <a:pt x="660" y="4145"/>
                  </a:lnTo>
                  <a:close/>
                  <a:moveTo>
                    <a:pt x="3962" y="2935"/>
                  </a:moveTo>
                  <a:lnTo>
                    <a:pt x="4218" y="3155"/>
                  </a:lnTo>
                  <a:lnTo>
                    <a:pt x="4035" y="3338"/>
                  </a:lnTo>
                  <a:lnTo>
                    <a:pt x="2641" y="4659"/>
                  </a:lnTo>
                  <a:lnTo>
                    <a:pt x="2311" y="5026"/>
                  </a:lnTo>
                  <a:lnTo>
                    <a:pt x="2054" y="5392"/>
                  </a:lnTo>
                  <a:lnTo>
                    <a:pt x="1797" y="5172"/>
                  </a:lnTo>
                  <a:lnTo>
                    <a:pt x="2971" y="4072"/>
                  </a:lnTo>
                  <a:lnTo>
                    <a:pt x="3485" y="3522"/>
                  </a:lnTo>
                  <a:lnTo>
                    <a:pt x="3742" y="3265"/>
                  </a:lnTo>
                  <a:lnTo>
                    <a:pt x="3962" y="2935"/>
                  </a:lnTo>
                  <a:close/>
                  <a:moveTo>
                    <a:pt x="4989" y="5209"/>
                  </a:moveTo>
                  <a:lnTo>
                    <a:pt x="5356" y="5686"/>
                  </a:lnTo>
                  <a:lnTo>
                    <a:pt x="5686" y="6199"/>
                  </a:lnTo>
                  <a:lnTo>
                    <a:pt x="6199" y="7080"/>
                  </a:lnTo>
                  <a:lnTo>
                    <a:pt x="6199" y="7080"/>
                  </a:lnTo>
                  <a:lnTo>
                    <a:pt x="5282" y="6640"/>
                  </a:lnTo>
                  <a:lnTo>
                    <a:pt x="4365" y="6199"/>
                  </a:lnTo>
                  <a:lnTo>
                    <a:pt x="4512" y="5943"/>
                  </a:lnTo>
                  <a:lnTo>
                    <a:pt x="4989" y="5209"/>
                  </a:lnTo>
                  <a:close/>
                  <a:moveTo>
                    <a:pt x="4879" y="4695"/>
                  </a:moveTo>
                  <a:lnTo>
                    <a:pt x="4805" y="4805"/>
                  </a:lnTo>
                  <a:lnTo>
                    <a:pt x="4218" y="5649"/>
                  </a:lnTo>
                  <a:lnTo>
                    <a:pt x="3962" y="6053"/>
                  </a:lnTo>
                  <a:lnTo>
                    <a:pt x="3852" y="6053"/>
                  </a:lnTo>
                  <a:lnTo>
                    <a:pt x="3778" y="6126"/>
                  </a:lnTo>
                  <a:lnTo>
                    <a:pt x="3742" y="6199"/>
                  </a:lnTo>
                  <a:lnTo>
                    <a:pt x="3705" y="6273"/>
                  </a:lnTo>
                  <a:lnTo>
                    <a:pt x="3742" y="6346"/>
                  </a:lnTo>
                  <a:lnTo>
                    <a:pt x="3778" y="6493"/>
                  </a:lnTo>
                  <a:lnTo>
                    <a:pt x="3852" y="6529"/>
                  </a:lnTo>
                  <a:lnTo>
                    <a:pt x="3925" y="6566"/>
                  </a:lnTo>
                  <a:lnTo>
                    <a:pt x="3998" y="6566"/>
                  </a:lnTo>
                  <a:lnTo>
                    <a:pt x="5172" y="7080"/>
                  </a:lnTo>
                  <a:lnTo>
                    <a:pt x="5722" y="7336"/>
                  </a:lnTo>
                  <a:lnTo>
                    <a:pt x="6053" y="7447"/>
                  </a:lnTo>
                  <a:lnTo>
                    <a:pt x="6346" y="7483"/>
                  </a:lnTo>
                  <a:lnTo>
                    <a:pt x="6419" y="7483"/>
                  </a:lnTo>
                  <a:lnTo>
                    <a:pt x="6493" y="7447"/>
                  </a:lnTo>
                  <a:lnTo>
                    <a:pt x="6529" y="7483"/>
                  </a:lnTo>
                  <a:lnTo>
                    <a:pt x="6603" y="7483"/>
                  </a:lnTo>
                  <a:lnTo>
                    <a:pt x="6639" y="7447"/>
                  </a:lnTo>
                  <a:lnTo>
                    <a:pt x="6639" y="7410"/>
                  </a:lnTo>
                  <a:lnTo>
                    <a:pt x="6566" y="7080"/>
                  </a:lnTo>
                  <a:lnTo>
                    <a:pt x="6456" y="6750"/>
                  </a:lnTo>
                  <a:lnTo>
                    <a:pt x="6273" y="6419"/>
                  </a:lnTo>
                  <a:lnTo>
                    <a:pt x="6089" y="6089"/>
                  </a:lnTo>
                  <a:lnTo>
                    <a:pt x="5649" y="5429"/>
                  </a:lnTo>
                  <a:lnTo>
                    <a:pt x="5135" y="4769"/>
                  </a:lnTo>
                  <a:lnTo>
                    <a:pt x="5062" y="4695"/>
                  </a:lnTo>
                  <a:close/>
                  <a:moveTo>
                    <a:pt x="9757" y="9537"/>
                  </a:moveTo>
                  <a:lnTo>
                    <a:pt x="9794" y="9647"/>
                  </a:lnTo>
                  <a:lnTo>
                    <a:pt x="9831" y="9757"/>
                  </a:lnTo>
                  <a:lnTo>
                    <a:pt x="9867" y="9867"/>
                  </a:lnTo>
                  <a:lnTo>
                    <a:pt x="9867" y="9978"/>
                  </a:lnTo>
                  <a:lnTo>
                    <a:pt x="9831" y="10088"/>
                  </a:lnTo>
                  <a:lnTo>
                    <a:pt x="9794" y="9757"/>
                  </a:lnTo>
                  <a:lnTo>
                    <a:pt x="9757" y="9537"/>
                  </a:lnTo>
                  <a:close/>
                  <a:moveTo>
                    <a:pt x="8950" y="8877"/>
                  </a:moveTo>
                  <a:lnTo>
                    <a:pt x="9207" y="9024"/>
                  </a:lnTo>
                  <a:lnTo>
                    <a:pt x="9207" y="9207"/>
                  </a:lnTo>
                  <a:lnTo>
                    <a:pt x="9281" y="9391"/>
                  </a:lnTo>
                  <a:lnTo>
                    <a:pt x="9391" y="9757"/>
                  </a:lnTo>
                  <a:lnTo>
                    <a:pt x="9574" y="10418"/>
                  </a:lnTo>
                  <a:lnTo>
                    <a:pt x="9464" y="10491"/>
                  </a:lnTo>
                  <a:lnTo>
                    <a:pt x="9391" y="10271"/>
                  </a:lnTo>
                  <a:lnTo>
                    <a:pt x="9281" y="10088"/>
                  </a:lnTo>
                  <a:lnTo>
                    <a:pt x="8914" y="9281"/>
                  </a:lnTo>
                  <a:lnTo>
                    <a:pt x="8840" y="9134"/>
                  </a:lnTo>
                  <a:lnTo>
                    <a:pt x="8767" y="9024"/>
                  </a:lnTo>
                  <a:lnTo>
                    <a:pt x="8950" y="8877"/>
                  </a:lnTo>
                  <a:close/>
                  <a:moveTo>
                    <a:pt x="8547" y="9244"/>
                  </a:moveTo>
                  <a:lnTo>
                    <a:pt x="8547" y="9281"/>
                  </a:lnTo>
                  <a:lnTo>
                    <a:pt x="8657" y="9281"/>
                  </a:lnTo>
                  <a:lnTo>
                    <a:pt x="8694" y="9244"/>
                  </a:lnTo>
                  <a:lnTo>
                    <a:pt x="8657" y="9354"/>
                  </a:lnTo>
                  <a:lnTo>
                    <a:pt x="8657" y="9464"/>
                  </a:lnTo>
                  <a:lnTo>
                    <a:pt x="8767" y="9721"/>
                  </a:lnTo>
                  <a:lnTo>
                    <a:pt x="9024" y="10198"/>
                  </a:lnTo>
                  <a:lnTo>
                    <a:pt x="9170" y="10528"/>
                  </a:lnTo>
                  <a:lnTo>
                    <a:pt x="8804" y="10234"/>
                  </a:lnTo>
                  <a:lnTo>
                    <a:pt x="8804" y="10198"/>
                  </a:lnTo>
                  <a:lnTo>
                    <a:pt x="8767" y="9904"/>
                  </a:lnTo>
                  <a:lnTo>
                    <a:pt x="8657" y="9611"/>
                  </a:lnTo>
                  <a:lnTo>
                    <a:pt x="8584" y="9464"/>
                  </a:lnTo>
                  <a:lnTo>
                    <a:pt x="8474" y="9317"/>
                  </a:lnTo>
                  <a:lnTo>
                    <a:pt x="8547" y="9244"/>
                  </a:lnTo>
                  <a:close/>
                  <a:moveTo>
                    <a:pt x="9464" y="10601"/>
                  </a:moveTo>
                  <a:lnTo>
                    <a:pt x="9574" y="10638"/>
                  </a:lnTo>
                  <a:lnTo>
                    <a:pt x="9464" y="10638"/>
                  </a:lnTo>
                  <a:lnTo>
                    <a:pt x="9464" y="10601"/>
                  </a:lnTo>
                  <a:close/>
                  <a:moveTo>
                    <a:pt x="8877" y="8510"/>
                  </a:moveTo>
                  <a:lnTo>
                    <a:pt x="8584" y="8730"/>
                  </a:lnTo>
                  <a:lnTo>
                    <a:pt x="8327" y="8914"/>
                  </a:lnTo>
                  <a:lnTo>
                    <a:pt x="8143" y="9171"/>
                  </a:lnTo>
                  <a:lnTo>
                    <a:pt x="8070" y="9354"/>
                  </a:lnTo>
                  <a:lnTo>
                    <a:pt x="7997" y="9501"/>
                  </a:lnTo>
                  <a:lnTo>
                    <a:pt x="7997" y="9647"/>
                  </a:lnTo>
                  <a:lnTo>
                    <a:pt x="8033" y="9831"/>
                  </a:lnTo>
                  <a:lnTo>
                    <a:pt x="8070" y="9978"/>
                  </a:lnTo>
                  <a:lnTo>
                    <a:pt x="8143" y="10088"/>
                  </a:lnTo>
                  <a:lnTo>
                    <a:pt x="8363" y="10344"/>
                  </a:lnTo>
                  <a:lnTo>
                    <a:pt x="8584" y="10564"/>
                  </a:lnTo>
                  <a:lnTo>
                    <a:pt x="8914" y="10785"/>
                  </a:lnTo>
                  <a:lnTo>
                    <a:pt x="9244" y="10968"/>
                  </a:lnTo>
                  <a:lnTo>
                    <a:pt x="9391" y="11041"/>
                  </a:lnTo>
                  <a:lnTo>
                    <a:pt x="9537" y="11078"/>
                  </a:lnTo>
                  <a:lnTo>
                    <a:pt x="9684" y="11041"/>
                  </a:lnTo>
                  <a:lnTo>
                    <a:pt x="9867" y="10968"/>
                  </a:lnTo>
                  <a:lnTo>
                    <a:pt x="10051" y="10821"/>
                  </a:lnTo>
                  <a:lnTo>
                    <a:pt x="10234" y="10601"/>
                  </a:lnTo>
                  <a:lnTo>
                    <a:pt x="10271" y="10491"/>
                  </a:lnTo>
                  <a:lnTo>
                    <a:pt x="10271" y="10381"/>
                  </a:lnTo>
                  <a:lnTo>
                    <a:pt x="10271" y="10271"/>
                  </a:lnTo>
                  <a:lnTo>
                    <a:pt x="10198" y="10161"/>
                  </a:lnTo>
                  <a:lnTo>
                    <a:pt x="10198" y="9904"/>
                  </a:lnTo>
                  <a:lnTo>
                    <a:pt x="10161" y="9684"/>
                  </a:lnTo>
                  <a:lnTo>
                    <a:pt x="10088" y="9464"/>
                  </a:lnTo>
                  <a:lnTo>
                    <a:pt x="9977" y="9244"/>
                  </a:lnTo>
                  <a:lnTo>
                    <a:pt x="9831" y="9060"/>
                  </a:lnTo>
                  <a:lnTo>
                    <a:pt x="9647" y="8914"/>
                  </a:lnTo>
                  <a:lnTo>
                    <a:pt x="9464" y="8767"/>
                  </a:lnTo>
                  <a:lnTo>
                    <a:pt x="9060" y="8510"/>
                  </a:lnTo>
                  <a:close/>
                  <a:moveTo>
                    <a:pt x="2604" y="8510"/>
                  </a:moveTo>
                  <a:lnTo>
                    <a:pt x="3815" y="9757"/>
                  </a:lnTo>
                  <a:lnTo>
                    <a:pt x="4292" y="10271"/>
                  </a:lnTo>
                  <a:lnTo>
                    <a:pt x="3852" y="10344"/>
                  </a:lnTo>
                  <a:lnTo>
                    <a:pt x="2678" y="10674"/>
                  </a:lnTo>
                  <a:lnTo>
                    <a:pt x="1577" y="10968"/>
                  </a:lnTo>
                  <a:lnTo>
                    <a:pt x="1064" y="11115"/>
                  </a:lnTo>
                  <a:lnTo>
                    <a:pt x="697" y="11188"/>
                  </a:lnTo>
                  <a:lnTo>
                    <a:pt x="587" y="11188"/>
                  </a:lnTo>
                  <a:lnTo>
                    <a:pt x="477" y="11151"/>
                  </a:lnTo>
                  <a:lnTo>
                    <a:pt x="1577" y="9721"/>
                  </a:lnTo>
                  <a:lnTo>
                    <a:pt x="1908" y="9317"/>
                  </a:lnTo>
                  <a:lnTo>
                    <a:pt x="2201" y="8914"/>
                  </a:lnTo>
                  <a:lnTo>
                    <a:pt x="2421" y="8730"/>
                  </a:lnTo>
                  <a:lnTo>
                    <a:pt x="2604" y="8510"/>
                  </a:lnTo>
                  <a:close/>
                  <a:moveTo>
                    <a:pt x="8914" y="8180"/>
                  </a:moveTo>
                  <a:lnTo>
                    <a:pt x="9097" y="8217"/>
                  </a:lnTo>
                  <a:lnTo>
                    <a:pt x="9244" y="8253"/>
                  </a:lnTo>
                  <a:lnTo>
                    <a:pt x="9574" y="8400"/>
                  </a:lnTo>
                  <a:lnTo>
                    <a:pt x="9867" y="8584"/>
                  </a:lnTo>
                  <a:lnTo>
                    <a:pt x="10124" y="8840"/>
                  </a:lnTo>
                  <a:lnTo>
                    <a:pt x="10308" y="9171"/>
                  </a:lnTo>
                  <a:lnTo>
                    <a:pt x="10454" y="9464"/>
                  </a:lnTo>
                  <a:lnTo>
                    <a:pt x="10564" y="9794"/>
                  </a:lnTo>
                  <a:lnTo>
                    <a:pt x="10601" y="10161"/>
                  </a:lnTo>
                  <a:lnTo>
                    <a:pt x="10601" y="10528"/>
                  </a:lnTo>
                  <a:lnTo>
                    <a:pt x="10491" y="10858"/>
                  </a:lnTo>
                  <a:lnTo>
                    <a:pt x="10491" y="10895"/>
                  </a:lnTo>
                  <a:lnTo>
                    <a:pt x="10454" y="10858"/>
                  </a:lnTo>
                  <a:lnTo>
                    <a:pt x="10344" y="10785"/>
                  </a:lnTo>
                  <a:lnTo>
                    <a:pt x="10271" y="10785"/>
                  </a:lnTo>
                  <a:lnTo>
                    <a:pt x="10161" y="10821"/>
                  </a:lnTo>
                  <a:lnTo>
                    <a:pt x="10124" y="10931"/>
                  </a:lnTo>
                  <a:lnTo>
                    <a:pt x="10088" y="11078"/>
                  </a:lnTo>
                  <a:lnTo>
                    <a:pt x="10051" y="11188"/>
                  </a:lnTo>
                  <a:lnTo>
                    <a:pt x="9867" y="11298"/>
                  </a:lnTo>
                  <a:lnTo>
                    <a:pt x="9794" y="11371"/>
                  </a:lnTo>
                  <a:lnTo>
                    <a:pt x="9757" y="11445"/>
                  </a:lnTo>
                  <a:lnTo>
                    <a:pt x="9611" y="11481"/>
                  </a:lnTo>
                  <a:lnTo>
                    <a:pt x="9464" y="11481"/>
                  </a:lnTo>
                  <a:lnTo>
                    <a:pt x="9354" y="11445"/>
                  </a:lnTo>
                  <a:lnTo>
                    <a:pt x="9207" y="11408"/>
                  </a:lnTo>
                  <a:lnTo>
                    <a:pt x="8620" y="11078"/>
                  </a:lnTo>
                  <a:lnTo>
                    <a:pt x="8327" y="10895"/>
                  </a:lnTo>
                  <a:lnTo>
                    <a:pt x="8070" y="10674"/>
                  </a:lnTo>
                  <a:lnTo>
                    <a:pt x="7850" y="10418"/>
                  </a:lnTo>
                  <a:lnTo>
                    <a:pt x="7703" y="10124"/>
                  </a:lnTo>
                  <a:lnTo>
                    <a:pt x="7593" y="9794"/>
                  </a:lnTo>
                  <a:lnTo>
                    <a:pt x="7593" y="9501"/>
                  </a:lnTo>
                  <a:lnTo>
                    <a:pt x="7630" y="9171"/>
                  </a:lnTo>
                  <a:lnTo>
                    <a:pt x="7777" y="8877"/>
                  </a:lnTo>
                  <a:lnTo>
                    <a:pt x="7960" y="8620"/>
                  </a:lnTo>
                  <a:lnTo>
                    <a:pt x="8217" y="8400"/>
                  </a:lnTo>
                  <a:lnTo>
                    <a:pt x="8400" y="8290"/>
                  </a:lnTo>
                  <a:lnTo>
                    <a:pt x="8584" y="8217"/>
                  </a:lnTo>
                  <a:lnTo>
                    <a:pt x="8730" y="8180"/>
                  </a:lnTo>
                  <a:close/>
                  <a:moveTo>
                    <a:pt x="8767" y="7777"/>
                  </a:moveTo>
                  <a:lnTo>
                    <a:pt x="8547" y="7813"/>
                  </a:lnTo>
                  <a:lnTo>
                    <a:pt x="8363" y="7850"/>
                  </a:lnTo>
                  <a:lnTo>
                    <a:pt x="8143" y="7960"/>
                  </a:lnTo>
                  <a:lnTo>
                    <a:pt x="7960" y="8033"/>
                  </a:lnTo>
                  <a:lnTo>
                    <a:pt x="7777" y="8180"/>
                  </a:lnTo>
                  <a:lnTo>
                    <a:pt x="7593" y="8364"/>
                  </a:lnTo>
                  <a:lnTo>
                    <a:pt x="7446" y="8510"/>
                  </a:lnTo>
                  <a:lnTo>
                    <a:pt x="7336" y="8657"/>
                  </a:lnTo>
                  <a:lnTo>
                    <a:pt x="7190" y="9024"/>
                  </a:lnTo>
                  <a:lnTo>
                    <a:pt x="7116" y="9427"/>
                  </a:lnTo>
                  <a:lnTo>
                    <a:pt x="7116" y="9831"/>
                  </a:lnTo>
                  <a:lnTo>
                    <a:pt x="7153" y="10051"/>
                  </a:lnTo>
                  <a:lnTo>
                    <a:pt x="7226" y="10271"/>
                  </a:lnTo>
                  <a:lnTo>
                    <a:pt x="7336" y="10454"/>
                  </a:lnTo>
                  <a:lnTo>
                    <a:pt x="7446" y="10638"/>
                  </a:lnTo>
                  <a:lnTo>
                    <a:pt x="7740" y="11005"/>
                  </a:lnTo>
                  <a:lnTo>
                    <a:pt x="8107" y="11298"/>
                  </a:lnTo>
                  <a:lnTo>
                    <a:pt x="8510" y="11555"/>
                  </a:lnTo>
                  <a:lnTo>
                    <a:pt x="8914" y="11775"/>
                  </a:lnTo>
                  <a:lnTo>
                    <a:pt x="9134" y="11885"/>
                  </a:lnTo>
                  <a:lnTo>
                    <a:pt x="9354" y="11958"/>
                  </a:lnTo>
                  <a:lnTo>
                    <a:pt x="9574" y="11958"/>
                  </a:lnTo>
                  <a:lnTo>
                    <a:pt x="9757" y="11922"/>
                  </a:lnTo>
                  <a:lnTo>
                    <a:pt x="9977" y="11848"/>
                  </a:lnTo>
                  <a:lnTo>
                    <a:pt x="10198" y="11702"/>
                  </a:lnTo>
                  <a:lnTo>
                    <a:pt x="10381" y="11555"/>
                  </a:lnTo>
                  <a:lnTo>
                    <a:pt x="10491" y="11371"/>
                  </a:lnTo>
                  <a:lnTo>
                    <a:pt x="10674" y="11298"/>
                  </a:lnTo>
                  <a:lnTo>
                    <a:pt x="10784" y="11151"/>
                  </a:lnTo>
                  <a:lnTo>
                    <a:pt x="10895" y="10968"/>
                  </a:lnTo>
                  <a:lnTo>
                    <a:pt x="10968" y="10785"/>
                  </a:lnTo>
                  <a:lnTo>
                    <a:pt x="11005" y="10601"/>
                  </a:lnTo>
                  <a:lnTo>
                    <a:pt x="11005" y="10381"/>
                  </a:lnTo>
                  <a:lnTo>
                    <a:pt x="11005" y="10124"/>
                  </a:lnTo>
                  <a:lnTo>
                    <a:pt x="10968" y="9684"/>
                  </a:lnTo>
                  <a:lnTo>
                    <a:pt x="10821" y="9207"/>
                  </a:lnTo>
                  <a:lnTo>
                    <a:pt x="10638" y="8804"/>
                  </a:lnTo>
                  <a:lnTo>
                    <a:pt x="10491" y="8620"/>
                  </a:lnTo>
                  <a:lnTo>
                    <a:pt x="10344" y="8437"/>
                  </a:lnTo>
                  <a:lnTo>
                    <a:pt x="10198" y="8290"/>
                  </a:lnTo>
                  <a:lnTo>
                    <a:pt x="10014" y="8143"/>
                  </a:lnTo>
                  <a:lnTo>
                    <a:pt x="9831" y="8033"/>
                  </a:lnTo>
                  <a:lnTo>
                    <a:pt x="9611" y="7923"/>
                  </a:lnTo>
                  <a:lnTo>
                    <a:pt x="9427" y="7850"/>
                  </a:lnTo>
                  <a:lnTo>
                    <a:pt x="9207" y="7813"/>
                  </a:lnTo>
                  <a:lnTo>
                    <a:pt x="8987" y="7777"/>
                  </a:lnTo>
                  <a:close/>
                  <a:moveTo>
                    <a:pt x="9024" y="0"/>
                  </a:moveTo>
                  <a:lnTo>
                    <a:pt x="8767" y="37"/>
                  </a:lnTo>
                  <a:lnTo>
                    <a:pt x="8547" y="110"/>
                  </a:lnTo>
                  <a:lnTo>
                    <a:pt x="8363" y="257"/>
                  </a:lnTo>
                  <a:lnTo>
                    <a:pt x="8180" y="440"/>
                  </a:lnTo>
                  <a:lnTo>
                    <a:pt x="7593" y="1027"/>
                  </a:lnTo>
                  <a:lnTo>
                    <a:pt x="7006" y="1651"/>
                  </a:lnTo>
                  <a:lnTo>
                    <a:pt x="6639" y="2054"/>
                  </a:lnTo>
                  <a:lnTo>
                    <a:pt x="6383" y="2311"/>
                  </a:lnTo>
                  <a:lnTo>
                    <a:pt x="6199" y="2605"/>
                  </a:lnTo>
                  <a:lnTo>
                    <a:pt x="5796" y="2201"/>
                  </a:lnTo>
                  <a:lnTo>
                    <a:pt x="5722" y="2128"/>
                  </a:lnTo>
                  <a:lnTo>
                    <a:pt x="5502" y="2128"/>
                  </a:lnTo>
                  <a:lnTo>
                    <a:pt x="5392" y="2201"/>
                  </a:lnTo>
                  <a:lnTo>
                    <a:pt x="5356" y="2238"/>
                  </a:lnTo>
                  <a:lnTo>
                    <a:pt x="4915" y="2531"/>
                  </a:lnTo>
                  <a:lnTo>
                    <a:pt x="4512" y="2898"/>
                  </a:lnTo>
                  <a:lnTo>
                    <a:pt x="4292" y="2715"/>
                  </a:lnTo>
                  <a:lnTo>
                    <a:pt x="4072" y="2495"/>
                  </a:lnTo>
                  <a:lnTo>
                    <a:pt x="3998" y="2458"/>
                  </a:lnTo>
                  <a:lnTo>
                    <a:pt x="3888" y="2458"/>
                  </a:lnTo>
                  <a:lnTo>
                    <a:pt x="3815" y="2495"/>
                  </a:lnTo>
                  <a:lnTo>
                    <a:pt x="3778" y="2568"/>
                  </a:lnTo>
                  <a:lnTo>
                    <a:pt x="3778" y="2421"/>
                  </a:lnTo>
                  <a:lnTo>
                    <a:pt x="3778" y="2311"/>
                  </a:lnTo>
                  <a:lnTo>
                    <a:pt x="3668" y="2128"/>
                  </a:lnTo>
                  <a:lnTo>
                    <a:pt x="3521" y="1908"/>
                  </a:lnTo>
                  <a:lnTo>
                    <a:pt x="3338" y="1761"/>
                  </a:lnTo>
                  <a:lnTo>
                    <a:pt x="3118" y="1614"/>
                  </a:lnTo>
                  <a:lnTo>
                    <a:pt x="2861" y="1504"/>
                  </a:lnTo>
                  <a:lnTo>
                    <a:pt x="2458" y="1321"/>
                  </a:lnTo>
                  <a:lnTo>
                    <a:pt x="2348" y="1321"/>
                  </a:lnTo>
                  <a:lnTo>
                    <a:pt x="2238" y="1357"/>
                  </a:lnTo>
                  <a:lnTo>
                    <a:pt x="2201" y="1431"/>
                  </a:lnTo>
                  <a:lnTo>
                    <a:pt x="2201" y="1504"/>
                  </a:lnTo>
                  <a:lnTo>
                    <a:pt x="2531" y="2238"/>
                  </a:lnTo>
                  <a:lnTo>
                    <a:pt x="2678" y="2531"/>
                  </a:lnTo>
                  <a:lnTo>
                    <a:pt x="2751" y="2678"/>
                  </a:lnTo>
                  <a:lnTo>
                    <a:pt x="2861" y="2825"/>
                  </a:lnTo>
                  <a:lnTo>
                    <a:pt x="3008" y="2898"/>
                  </a:lnTo>
                  <a:lnTo>
                    <a:pt x="3191" y="2935"/>
                  </a:lnTo>
                  <a:lnTo>
                    <a:pt x="3338" y="2935"/>
                  </a:lnTo>
                  <a:lnTo>
                    <a:pt x="3485" y="2861"/>
                  </a:lnTo>
                  <a:lnTo>
                    <a:pt x="3632" y="2788"/>
                  </a:lnTo>
                  <a:lnTo>
                    <a:pt x="3301" y="3155"/>
                  </a:lnTo>
                  <a:lnTo>
                    <a:pt x="2971" y="3485"/>
                  </a:lnTo>
                  <a:lnTo>
                    <a:pt x="2935" y="3412"/>
                  </a:lnTo>
                  <a:lnTo>
                    <a:pt x="2935" y="3265"/>
                  </a:lnTo>
                  <a:lnTo>
                    <a:pt x="2898" y="3081"/>
                  </a:lnTo>
                  <a:lnTo>
                    <a:pt x="2825" y="2825"/>
                  </a:lnTo>
                  <a:lnTo>
                    <a:pt x="2678" y="2605"/>
                  </a:lnTo>
                  <a:lnTo>
                    <a:pt x="2458" y="2384"/>
                  </a:lnTo>
                  <a:lnTo>
                    <a:pt x="2238" y="2238"/>
                  </a:lnTo>
                  <a:lnTo>
                    <a:pt x="1981" y="2091"/>
                  </a:lnTo>
                  <a:lnTo>
                    <a:pt x="1687" y="1981"/>
                  </a:lnTo>
                  <a:lnTo>
                    <a:pt x="1431" y="1908"/>
                  </a:lnTo>
                  <a:lnTo>
                    <a:pt x="880" y="1834"/>
                  </a:lnTo>
                  <a:lnTo>
                    <a:pt x="770" y="1834"/>
                  </a:lnTo>
                  <a:lnTo>
                    <a:pt x="697" y="1871"/>
                  </a:lnTo>
                  <a:lnTo>
                    <a:pt x="624" y="1944"/>
                  </a:lnTo>
                  <a:lnTo>
                    <a:pt x="624" y="2054"/>
                  </a:lnTo>
                  <a:lnTo>
                    <a:pt x="697" y="2384"/>
                  </a:lnTo>
                  <a:lnTo>
                    <a:pt x="807" y="2751"/>
                  </a:lnTo>
                  <a:lnTo>
                    <a:pt x="917" y="3045"/>
                  </a:lnTo>
                  <a:lnTo>
                    <a:pt x="1101" y="3375"/>
                  </a:lnTo>
                  <a:lnTo>
                    <a:pt x="1284" y="3668"/>
                  </a:lnTo>
                  <a:lnTo>
                    <a:pt x="1504" y="3925"/>
                  </a:lnTo>
                  <a:lnTo>
                    <a:pt x="1724" y="4182"/>
                  </a:lnTo>
                  <a:lnTo>
                    <a:pt x="1981" y="4439"/>
                  </a:lnTo>
                  <a:lnTo>
                    <a:pt x="2018" y="4439"/>
                  </a:lnTo>
                  <a:lnTo>
                    <a:pt x="1761" y="4695"/>
                  </a:lnTo>
                  <a:lnTo>
                    <a:pt x="1761" y="4549"/>
                  </a:lnTo>
                  <a:lnTo>
                    <a:pt x="1724" y="4402"/>
                  </a:lnTo>
                  <a:lnTo>
                    <a:pt x="1614" y="4255"/>
                  </a:lnTo>
                  <a:lnTo>
                    <a:pt x="1467" y="4108"/>
                  </a:lnTo>
                  <a:lnTo>
                    <a:pt x="1321" y="3998"/>
                  </a:lnTo>
                  <a:lnTo>
                    <a:pt x="1101" y="3925"/>
                  </a:lnTo>
                  <a:lnTo>
                    <a:pt x="697" y="3815"/>
                  </a:lnTo>
                  <a:lnTo>
                    <a:pt x="330" y="3742"/>
                  </a:lnTo>
                  <a:lnTo>
                    <a:pt x="220" y="3742"/>
                  </a:lnTo>
                  <a:lnTo>
                    <a:pt x="147" y="3815"/>
                  </a:lnTo>
                  <a:lnTo>
                    <a:pt x="110" y="3925"/>
                  </a:lnTo>
                  <a:lnTo>
                    <a:pt x="147" y="3998"/>
                  </a:lnTo>
                  <a:lnTo>
                    <a:pt x="367" y="4329"/>
                  </a:lnTo>
                  <a:lnTo>
                    <a:pt x="624" y="4732"/>
                  </a:lnTo>
                  <a:lnTo>
                    <a:pt x="807" y="4915"/>
                  </a:lnTo>
                  <a:lnTo>
                    <a:pt x="954" y="5062"/>
                  </a:lnTo>
                  <a:lnTo>
                    <a:pt x="1137" y="5172"/>
                  </a:lnTo>
                  <a:lnTo>
                    <a:pt x="1321" y="5246"/>
                  </a:lnTo>
                  <a:lnTo>
                    <a:pt x="1321" y="5282"/>
                  </a:lnTo>
                  <a:lnTo>
                    <a:pt x="1394" y="5356"/>
                  </a:lnTo>
                  <a:lnTo>
                    <a:pt x="1834" y="5759"/>
                  </a:lnTo>
                  <a:lnTo>
                    <a:pt x="1651" y="6126"/>
                  </a:lnTo>
                  <a:lnTo>
                    <a:pt x="1504" y="6493"/>
                  </a:lnTo>
                  <a:lnTo>
                    <a:pt x="1394" y="6896"/>
                  </a:lnTo>
                  <a:lnTo>
                    <a:pt x="1321" y="6933"/>
                  </a:lnTo>
                  <a:lnTo>
                    <a:pt x="1321" y="7043"/>
                  </a:lnTo>
                  <a:lnTo>
                    <a:pt x="1321" y="7153"/>
                  </a:lnTo>
                  <a:lnTo>
                    <a:pt x="1357" y="7263"/>
                  </a:lnTo>
                  <a:lnTo>
                    <a:pt x="1431" y="7373"/>
                  </a:lnTo>
                  <a:lnTo>
                    <a:pt x="1467" y="7410"/>
                  </a:lnTo>
                  <a:lnTo>
                    <a:pt x="1541" y="7447"/>
                  </a:lnTo>
                  <a:lnTo>
                    <a:pt x="1651" y="7593"/>
                  </a:lnTo>
                  <a:lnTo>
                    <a:pt x="2311" y="8217"/>
                  </a:lnTo>
                  <a:lnTo>
                    <a:pt x="2164" y="8327"/>
                  </a:lnTo>
                  <a:lnTo>
                    <a:pt x="2018" y="8437"/>
                  </a:lnTo>
                  <a:lnTo>
                    <a:pt x="1761" y="8694"/>
                  </a:lnTo>
                  <a:lnTo>
                    <a:pt x="1394" y="9207"/>
                  </a:lnTo>
                  <a:lnTo>
                    <a:pt x="990" y="9721"/>
                  </a:lnTo>
                  <a:lnTo>
                    <a:pt x="220" y="10748"/>
                  </a:lnTo>
                  <a:lnTo>
                    <a:pt x="73" y="10968"/>
                  </a:lnTo>
                  <a:lnTo>
                    <a:pt x="0" y="11151"/>
                  </a:lnTo>
                  <a:lnTo>
                    <a:pt x="0" y="11225"/>
                  </a:lnTo>
                  <a:lnTo>
                    <a:pt x="37" y="11335"/>
                  </a:lnTo>
                  <a:lnTo>
                    <a:pt x="183" y="11518"/>
                  </a:lnTo>
                  <a:lnTo>
                    <a:pt x="257" y="11592"/>
                  </a:lnTo>
                  <a:lnTo>
                    <a:pt x="367" y="11628"/>
                  </a:lnTo>
                  <a:lnTo>
                    <a:pt x="550" y="11665"/>
                  </a:lnTo>
                  <a:lnTo>
                    <a:pt x="770" y="11628"/>
                  </a:lnTo>
                  <a:lnTo>
                    <a:pt x="990" y="11592"/>
                  </a:lnTo>
                  <a:lnTo>
                    <a:pt x="2348" y="11188"/>
                  </a:lnTo>
                  <a:lnTo>
                    <a:pt x="3595" y="10821"/>
                  </a:lnTo>
                  <a:lnTo>
                    <a:pt x="4072" y="10711"/>
                  </a:lnTo>
                  <a:lnTo>
                    <a:pt x="4292" y="10638"/>
                  </a:lnTo>
                  <a:lnTo>
                    <a:pt x="4512" y="10491"/>
                  </a:lnTo>
                  <a:lnTo>
                    <a:pt x="5025" y="11005"/>
                  </a:lnTo>
                  <a:lnTo>
                    <a:pt x="5539" y="11518"/>
                  </a:lnTo>
                  <a:lnTo>
                    <a:pt x="6089" y="11995"/>
                  </a:lnTo>
                  <a:lnTo>
                    <a:pt x="6676" y="12398"/>
                  </a:lnTo>
                  <a:lnTo>
                    <a:pt x="7006" y="12619"/>
                  </a:lnTo>
                  <a:lnTo>
                    <a:pt x="7373" y="12802"/>
                  </a:lnTo>
                  <a:lnTo>
                    <a:pt x="7740" y="12985"/>
                  </a:lnTo>
                  <a:lnTo>
                    <a:pt x="8070" y="13132"/>
                  </a:lnTo>
                  <a:lnTo>
                    <a:pt x="8474" y="13242"/>
                  </a:lnTo>
                  <a:lnTo>
                    <a:pt x="8840" y="13352"/>
                  </a:lnTo>
                  <a:lnTo>
                    <a:pt x="9207" y="13426"/>
                  </a:lnTo>
                  <a:lnTo>
                    <a:pt x="9611" y="13499"/>
                  </a:lnTo>
                  <a:lnTo>
                    <a:pt x="9977" y="13536"/>
                  </a:lnTo>
                  <a:lnTo>
                    <a:pt x="10381" y="13572"/>
                  </a:lnTo>
                  <a:lnTo>
                    <a:pt x="11115" y="13536"/>
                  </a:lnTo>
                  <a:lnTo>
                    <a:pt x="11812" y="13426"/>
                  </a:lnTo>
                  <a:lnTo>
                    <a:pt x="12215" y="13316"/>
                  </a:lnTo>
                  <a:lnTo>
                    <a:pt x="12362" y="13279"/>
                  </a:lnTo>
                  <a:lnTo>
                    <a:pt x="12435" y="13279"/>
                  </a:lnTo>
                  <a:lnTo>
                    <a:pt x="12435" y="13316"/>
                  </a:lnTo>
                  <a:lnTo>
                    <a:pt x="12509" y="13352"/>
                  </a:lnTo>
                  <a:lnTo>
                    <a:pt x="12545" y="13352"/>
                  </a:lnTo>
                  <a:lnTo>
                    <a:pt x="12582" y="13316"/>
                  </a:lnTo>
                  <a:lnTo>
                    <a:pt x="12619" y="13279"/>
                  </a:lnTo>
                  <a:lnTo>
                    <a:pt x="12655" y="13169"/>
                  </a:lnTo>
                  <a:lnTo>
                    <a:pt x="12655" y="13022"/>
                  </a:lnTo>
                  <a:lnTo>
                    <a:pt x="12545" y="12949"/>
                  </a:lnTo>
                  <a:lnTo>
                    <a:pt x="12435" y="12912"/>
                  </a:lnTo>
                  <a:lnTo>
                    <a:pt x="12178" y="12912"/>
                  </a:lnTo>
                  <a:lnTo>
                    <a:pt x="11702" y="13022"/>
                  </a:lnTo>
                  <a:lnTo>
                    <a:pt x="11188" y="13095"/>
                  </a:lnTo>
                  <a:lnTo>
                    <a:pt x="10748" y="13132"/>
                  </a:lnTo>
                  <a:lnTo>
                    <a:pt x="10308" y="13095"/>
                  </a:lnTo>
                  <a:lnTo>
                    <a:pt x="9867" y="13095"/>
                  </a:lnTo>
                  <a:lnTo>
                    <a:pt x="9464" y="13022"/>
                  </a:lnTo>
                  <a:lnTo>
                    <a:pt x="9024" y="12949"/>
                  </a:lnTo>
                  <a:lnTo>
                    <a:pt x="8584" y="12802"/>
                  </a:lnTo>
                  <a:lnTo>
                    <a:pt x="8180" y="12655"/>
                  </a:lnTo>
                  <a:lnTo>
                    <a:pt x="7777" y="12509"/>
                  </a:lnTo>
                  <a:lnTo>
                    <a:pt x="7300" y="12252"/>
                  </a:lnTo>
                  <a:lnTo>
                    <a:pt x="6860" y="11958"/>
                  </a:lnTo>
                  <a:lnTo>
                    <a:pt x="6419" y="11628"/>
                  </a:lnTo>
                  <a:lnTo>
                    <a:pt x="6016" y="11298"/>
                  </a:lnTo>
                  <a:lnTo>
                    <a:pt x="5246" y="10564"/>
                  </a:lnTo>
                  <a:lnTo>
                    <a:pt x="4512" y="9794"/>
                  </a:lnTo>
                  <a:lnTo>
                    <a:pt x="3008" y="8290"/>
                  </a:lnTo>
                  <a:lnTo>
                    <a:pt x="2274" y="7520"/>
                  </a:lnTo>
                  <a:lnTo>
                    <a:pt x="2091" y="7300"/>
                  </a:lnTo>
                  <a:lnTo>
                    <a:pt x="1871" y="7080"/>
                  </a:lnTo>
                  <a:lnTo>
                    <a:pt x="1944" y="6713"/>
                  </a:lnTo>
                  <a:lnTo>
                    <a:pt x="2054" y="6383"/>
                  </a:lnTo>
                  <a:lnTo>
                    <a:pt x="2238" y="6053"/>
                  </a:lnTo>
                  <a:lnTo>
                    <a:pt x="2421" y="5722"/>
                  </a:lnTo>
                  <a:lnTo>
                    <a:pt x="2641" y="5429"/>
                  </a:lnTo>
                  <a:lnTo>
                    <a:pt x="2898" y="5172"/>
                  </a:lnTo>
                  <a:lnTo>
                    <a:pt x="3411" y="4622"/>
                  </a:lnTo>
                  <a:lnTo>
                    <a:pt x="4475" y="3558"/>
                  </a:lnTo>
                  <a:lnTo>
                    <a:pt x="5025" y="3045"/>
                  </a:lnTo>
                  <a:lnTo>
                    <a:pt x="5246" y="2825"/>
                  </a:lnTo>
                  <a:lnTo>
                    <a:pt x="5392" y="2678"/>
                  </a:lnTo>
                  <a:lnTo>
                    <a:pt x="5502" y="2605"/>
                  </a:lnTo>
                  <a:lnTo>
                    <a:pt x="5612" y="2715"/>
                  </a:lnTo>
                  <a:lnTo>
                    <a:pt x="5392" y="2825"/>
                  </a:lnTo>
                  <a:lnTo>
                    <a:pt x="5246" y="2971"/>
                  </a:lnTo>
                  <a:lnTo>
                    <a:pt x="4952" y="3301"/>
                  </a:lnTo>
                  <a:lnTo>
                    <a:pt x="4805" y="3485"/>
                  </a:lnTo>
                  <a:lnTo>
                    <a:pt x="4695" y="3668"/>
                  </a:lnTo>
                  <a:lnTo>
                    <a:pt x="4585" y="3888"/>
                  </a:lnTo>
                  <a:lnTo>
                    <a:pt x="4585" y="3962"/>
                  </a:lnTo>
                  <a:lnTo>
                    <a:pt x="4622" y="4072"/>
                  </a:lnTo>
                  <a:lnTo>
                    <a:pt x="4659" y="4145"/>
                  </a:lnTo>
                  <a:lnTo>
                    <a:pt x="4732" y="4145"/>
                  </a:lnTo>
                  <a:lnTo>
                    <a:pt x="4915" y="4035"/>
                  </a:lnTo>
                  <a:lnTo>
                    <a:pt x="5025" y="3888"/>
                  </a:lnTo>
                  <a:lnTo>
                    <a:pt x="5209" y="3558"/>
                  </a:lnTo>
                  <a:lnTo>
                    <a:pt x="5502" y="3228"/>
                  </a:lnTo>
                  <a:lnTo>
                    <a:pt x="5759" y="2898"/>
                  </a:lnTo>
                  <a:lnTo>
                    <a:pt x="6016" y="3118"/>
                  </a:lnTo>
                  <a:lnTo>
                    <a:pt x="5832" y="3301"/>
                  </a:lnTo>
                  <a:lnTo>
                    <a:pt x="5612" y="3522"/>
                  </a:lnTo>
                  <a:lnTo>
                    <a:pt x="5466" y="3742"/>
                  </a:lnTo>
                  <a:lnTo>
                    <a:pt x="5356" y="3962"/>
                  </a:lnTo>
                  <a:lnTo>
                    <a:pt x="5319" y="4072"/>
                  </a:lnTo>
                  <a:lnTo>
                    <a:pt x="5392" y="4182"/>
                  </a:lnTo>
                  <a:lnTo>
                    <a:pt x="5502" y="4219"/>
                  </a:lnTo>
                  <a:lnTo>
                    <a:pt x="5539" y="4219"/>
                  </a:lnTo>
                  <a:lnTo>
                    <a:pt x="5612" y="4182"/>
                  </a:lnTo>
                  <a:lnTo>
                    <a:pt x="5796" y="3998"/>
                  </a:lnTo>
                  <a:lnTo>
                    <a:pt x="5942" y="3778"/>
                  </a:lnTo>
                  <a:lnTo>
                    <a:pt x="6089" y="3558"/>
                  </a:lnTo>
                  <a:lnTo>
                    <a:pt x="6199" y="3301"/>
                  </a:lnTo>
                  <a:lnTo>
                    <a:pt x="6309" y="3375"/>
                  </a:lnTo>
                  <a:lnTo>
                    <a:pt x="6456" y="3485"/>
                  </a:lnTo>
                  <a:lnTo>
                    <a:pt x="6346" y="3595"/>
                  </a:lnTo>
                  <a:lnTo>
                    <a:pt x="6236" y="3705"/>
                  </a:lnTo>
                  <a:lnTo>
                    <a:pt x="6089" y="3962"/>
                  </a:lnTo>
                  <a:lnTo>
                    <a:pt x="5869" y="4255"/>
                  </a:lnTo>
                  <a:lnTo>
                    <a:pt x="5796" y="4402"/>
                  </a:lnTo>
                  <a:lnTo>
                    <a:pt x="5722" y="4585"/>
                  </a:lnTo>
                  <a:lnTo>
                    <a:pt x="5722" y="4622"/>
                  </a:lnTo>
                  <a:lnTo>
                    <a:pt x="5722" y="4695"/>
                  </a:lnTo>
                  <a:lnTo>
                    <a:pt x="5796" y="4732"/>
                  </a:lnTo>
                  <a:lnTo>
                    <a:pt x="5906" y="4769"/>
                  </a:lnTo>
                  <a:lnTo>
                    <a:pt x="6016" y="4695"/>
                  </a:lnTo>
                  <a:lnTo>
                    <a:pt x="6126" y="4585"/>
                  </a:lnTo>
                  <a:lnTo>
                    <a:pt x="6199" y="4439"/>
                  </a:lnTo>
                  <a:lnTo>
                    <a:pt x="6383" y="4145"/>
                  </a:lnTo>
                  <a:lnTo>
                    <a:pt x="6456" y="3962"/>
                  </a:lnTo>
                  <a:lnTo>
                    <a:pt x="6603" y="3632"/>
                  </a:lnTo>
                  <a:lnTo>
                    <a:pt x="7300" y="4145"/>
                  </a:lnTo>
                  <a:lnTo>
                    <a:pt x="7116" y="4292"/>
                  </a:lnTo>
                  <a:lnTo>
                    <a:pt x="6933" y="4439"/>
                  </a:lnTo>
                  <a:lnTo>
                    <a:pt x="6713" y="4695"/>
                  </a:lnTo>
                  <a:lnTo>
                    <a:pt x="6529" y="5026"/>
                  </a:lnTo>
                  <a:lnTo>
                    <a:pt x="6529" y="5099"/>
                  </a:lnTo>
                  <a:lnTo>
                    <a:pt x="6529" y="5172"/>
                  </a:lnTo>
                  <a:lnTo>
                    <a:pt x="6566" y="5209"/>
                  </a:lnTo>
                  <a:lnTo>
                    <a:pt x="6639" y="5246"/>
                  </a:lnTo>
                  <a:lnTo>
                    <a:pt x="6676" y="5282"/>
                  </a:lnTo>
                  <a:lnTo>
                    <a:pt x="6749" y="5282"/>
                  </a:lnTo>
                  <a:lnTo>
                    <a:pt x="6823" y="5246"/>
                  </a:lnTo>
                  <a:lnTo>
                    <a:pt x="6860" y="5172"/>
                  </a:lnTo>
                  <a:lnTo>
                    <a:pt x="7153" y="4695"/>
                  </a:lnTo>
                  <a:lnTo>
                    <a:pt x="7410" y="4255"/>
                  </a:lnTo>
                  <a:lnTo>
                    <a:pt x="7740" y="4475"/>
                  </a:lnTo>
                  <a:lnTo>
                    <a:pt x="7483" y="4732"/>
                  </a:lnTo>
                  <a:lnTo>
                    <a:pt x="7116" y="5136"/>
                  </a:lnTo>
                  <a:lnTo>
                    <a:pt x="7080" y="5209"/>
                  </a:lnTo>
                  <a:lnTo>
                    <a:pt x="7043" y="5246"/>
                  </a:lnTo>
                  <a:lnTo>
                    <a:pt x="7080" y="5319"/>
                  </a:lnTo>
                  <a:lnTo>
                    <a:pt x="7116" y="5356"/>
                  </a:lnTo>
                  <a:lnTo>
                    <a:pt x="7190" y="5392"/>
                  </a:lnTo>
                  <a:lnTo>
                    <a:pt x="7263" y="5429"/>
                  </a:lnTo>
                  <a:lnTo>
                    <a:pt x="7336" y="5429"/>
                  </a:lnTo>
                  <a:lnTo>
                    <a:pt x="7373" y="5356"/>
                  </a:lnTo>
                  <a:lnTo>
                    <a:pt x="7556" y="5172"/>
                  </a:lnTo>
                  <a:lnTo>
                    <a:pt x="7740" y="4989"/>
                  </a:lnTo>
                  <a:lnTo>
                    <a:pt x="7813" y="4805"/>
                  </a:lnTo>
                  <a:lnTo>
                    <a:pt x="7850" y="4695"/>
                  </a:lnTo>
                  <a:lnTo>
                    <a:pt x="7887" y="4585"/>
                  </a:lnTo>
                  <a:lnTo>
                    <a:pt x="8474" y="4989"/>
                  </a:lnTo>
                  <a:lnTo>
                    <a:pt x="8107" y="5319"/>
                  </a:lnTo>
                  <a:lnTo>
                    <a:pt x="7813" y="5722"/>
                  </a:lnTo>
                  <a:lnTo>
                    <a:pt x="7777" y="5796"/>
                  </a:lnTo>
                  <a:lnTo>
                    <a:pt x="7777" y="5833"/>
                  </a:lnTo>
                  <a:lnTo>
                    <a:pt x="7813" y="5943"/>
                  </a:lnTo>
                  <a:lnTo>
                    <a:pt x="7887" y="5979"/>
                  </a:lnTo>
                  <a:lnTo>
                    <a:pt x="7997" y="5979"/>
                  </a:lnTo>
                  <a:lnTo>
                    <a:pt x="8033" y="5943"/>
                  </a:lnTo>
                  <a:lnTo>
                    <a:pt x="8327" y="5502"/>
                  </a:lnTo>
                  <a:lnTo>
                    <a:pt x="8584" y="5062"/>
                  </a:lnTo>
                  <a:lnTo>
                    <a:pt x="9024" y="5356"/>
                  </a:lnTo>
                  <a:lnTo>
                    <a:pt x="8767" y="5612"/>
                  </a:lnTo>
                  <a:lnTo>
                    <a:pt x="8584" y="5796"/>
                  </a:lnTo>
                  <a:lnTo>
                    <a:pt x="8510" y="5906"/>
                  </a:lnTo>
                  <a:lnTo>
                    <a:pt x="8474" y="6053"/>
                  </a:lnTo>
                  <a:lnTo>
                    <a:pt x="8253" y="6383"/>
                  </a:lnTo>
                  <a:lnTo>
                    <a:pt x="8217" y="6456"/>
                  </a:lnTo>
                  <a:lnTo>
                    <a:pt x="8253" y="6566"/>
                  </a:lnTo>
                  <a:lnTo>
                    <a:pt x="8290" y="6603"/>
                  </a:lnTo>
                  <a:lnTo>
                    <a:pt x="8363" y="6640"/>
                  </a:lnTo>
                  <a:lnTo>
                    <a:pt x="8474" y="6640"/>
                  </a:lnTo>
                  <a:lnTo>
                    <a:pt x="8547" y="6566"/>
                  </a:lnTo>
                  <a:lnTo>
                    <a:pt x="8804" y="6199"/>
                  </a:lnTo>
                  <a:lnTo>
                    <a:pt x="8877" y="6126"/>
                  </a:lnTo>
                  <a:lnTo>
                    <a:pt x="8950" y="6016"/>
                  </a:lnTo>
                  <a:lnTo>
                    <a:pt x="9097" y="5796"/>
                  </a:lnTo>
                  <a:lnTo>
                    <a:pt x="9244" y="5539"/>
                  </a:lnTo>
                  <a:lnTo>
                    <a:pt x="9537" y="5722"/>
                  </a:lnTo>
                  <a:lnTo>
                    <a:pt x="9354" y="5906"/>
                  </a:lnTo>
                  <a:lnTo>
                    <a:pt x="9207" y="6126"/>
                  </a:lnTo>
                  <a:lnTo>
                    <a:pt x="8950" y="6419"/>
                  </a:lnTo>
                  <a:lnTo>
                    <a:pt x="8877" y="6566"/>
                  </a:lnTo>
                  <a:lnTo>
                    <a:pt x="8840" y="6750"/>
                  </a:lnTo>
                  <a:lnTo>
                    <a:pt x="8914" y="6823"/>
                  </a:lnTo>
                  <a:lnTo>
                    <a:pt x="8950" y="6860"/>
                  </a:lnTo>
                  <a:lnTo>
                    <a:pt x="8987" y="6860"/>
                  </a:lnTo>
                  <a:lnTo>
                    <a:pt x="9134" y="6786"/>
                  </a:lnTo>
                  <a:lnTo>
                    <a:pt x="9244" y="6640"/>
                  </a:lnTo>
                  <a:lnTo>
                    <a:pt x="9391" y="6383"/>
                  </a:lnTo>
                  <a:lnTo>
                    <a:pt x="9537" y="6126"/>
                  </a:lnTo>
                  <a:lnTo>
                    <a:pt x="9721" y="5869"/>
                  </a:lnTo>
                  <a:lnTo>
                    <a:pt x="10198" y="6236"/>
                  </a:lnTo>
                  <a:lnTo>
                    <a:pt x="10051" y="6419"/>
                  </a:lnTo>
                  <a:lnTo>
                    <a:pt x="9867" y="6640"/>
                  </a:lnTo>
                  <a:lnTo>
                    <a:pt x="9684" y="6860"/>
                  </a:lnTo>
                  <a:lnTo>
                    <a:pt x="9611" y="7006"/>
                  </a:lnTo>
                  <a:lnTo>
                    <a:pt x="9574" y="7116"/>
                  </a:lnTo>
                  <a:lnTo>
                    <a:pt x="9574" y="7190"/>
                  </a:lnTo>
                  <a:lnTo>
                    <a:pt x="9611" y="7263"/>
                  </a:lnTo>
                  <a:lnTo>
                    <a:pt x="9757" y="7263"/>
                  </a:lnTo>
                  <a:lnTo>
                    <a:pt x="9867" y="7190"/>
                  </a:lnTo>
                  <a:lnTo>
                    <a:pt x="9941" y="7080"/>
                  </a:lnTo>
                  <a:lnTo>
                    <a:pt x="10124" y="6823"/>
                  </a:lnTo>
                  <a:lnTo>
                    <a:pt x="10271" y="6603"/>
                  </a:lnTo>
                  <a:lnTo>
                    <a:pt x="10381" y="6383"/>
                  </a:lnTo>
                  <a:lnTo>
                    <a:pt x="10895" y="6823"/>
                  </a:lnTo>
                  <a:lnTo>
                    <a:pt x="10931" y="6860"/>
                  </a:lnTo>
                  <a:lnTo>
                    <a:pt x="10638" y="7226"/>
                  </a:lnTo>
                  <a:lnTo>
                    <a:pt x="10381" y="7593"/>
                  </a:lnTo>
                  <a:lnTo>
                    <a:pt x="10271" y="7703"/>
                  </a:lnTo>
                  <a:lnTo>
                    <a:pt x="10271" y="7777"/>
                  </a:lnTo>
                  <a:lnTo>
                    <a:pt x="10271" y="7813"/>
                  </a:lnTo>
                  <a:lnTo>
                    <a:pt x="10344" y="7923"/>
                  </a:lnTo>
                  <a:lnTo>
                    <a:pt x="10418" y="7960"/>
                  </a:lnTo>
                  <a:lnTo>
                    <a:pt x="10491" y="7923"/>
                  </a:lnTo>
                  <a:lnTo>
                    <a:pt x="10528" y="7887"/>
                  </a:lnTo>
                  <a:lnTo>
                    <a:pt x="10821" y="7483"/>
                  </a:lnTo>
                  <a:lnTo>
                    <a:pt x="11115" y="7043"/>
                  </a:lnTo>
                  <a:lnTo>
                    <a:pt x="11445" y="7447"/>
                  </a:lnTo>
                  <a:lnTo>
                    <a:pt x="11298" y="7703"/>
                  </a:lnTo>
                  <a:lnTo>
                    <a:pt x="11151" y="7960"/>
                  </a:lnTo>
                  <a:lnTo>
                    <a:pt x="10968" y="8253"/>
                  </a:lnTo>
                  <a:lnTo>
                    <a:pt x="10931" y="8437"/>
                  </a:lnTo>
                  <a:lnTo>
                    <a:pt x="10931" y="8510"/>
                  </a:lnTo>
                  <a:lnTo>
                    <a:pt x="10931" y="8584"/>
                  </a:lnTo>
                  <a:lnTo>
                    <a:pt x="10968" y="8657"/>
                  </a:lnTo>
                  <a:lnTo>
                    <a:pt x="11041" y="8657"/>
                  </a:lnTo>
                  <a:lnTo>
                    <a:pt x="11188" y="8584"/>
                  </a:lnTo>
                  <a:lnTo>
                    <a:pt x="11261" y="8474"/>
                  </a:lnTo>
                  <a:lnTo>
                    <a:pt x="11408" y="8180"/>
                  </a:lnTo>
                  <a:lnTo>
                    <a:pt x="11628" y="7703"/>
                  </a:lnTo>
                  <a:lnTo>
                    <a:pt x="11812" y="7997"/>
                  </a:lnTo>
                  <a:lnTo>
                    <a:pt x="11995" y="8290"/>
                  </a:lnTo>
                  <a:lnTo>
                    <a:pt x="11812" y="8694"/>
                  </a:lnTo>
                  <a:lnTo>
                    <a:pt x="11628" y="9097"/>
                  </a:lnTo>
                  <a:lnTo>
                    <a:pt x="11518" y="9097"/>
                  </a:lnTo>
                  <a:lnTo>
                    <a:pt x="11408" y="9317"/>
                  </a:lnTo>
                  <a:lnTo>
                    <a:pt x="11335" y="9501"/>
                  </a:lnTo>
                  <a:lnTo>
                    <a:pt x="11335" y="9574"/>
                  </a:lnTo>
                  <a:lnTo>
                    <a:pt x="11335" y="9647"/>
                  </a:lnTo>
                  <a:lnTo>
                    <a:pt x="11408" y="9721"/>
                  </a:lnTo>
                  <a:lnTo>
                    <a:pt x="11591" y="9721"/>
                  </a:lnTo>
                  <a:lnTo>
                    <a:pt x="11628" y="9684"/>
                  </a:lnTo>
                  <a:lnTo>
                    <a:pt x="11812" y="9427"/>
                  </a:lnTo>
                  <a:lnTo>
                    <a:pt x="11958" y="9171"/>
                  </a:lnTo>
                  <a:lnTo>
                    <a:pt x="12105" y="8914"/>
                  </a:lnTo>
                  <a:lnTo>
                    <a:pt x="12178" y="8657"/>
                  </a:lnTo>
                  <a:lnTo>
                    <a:pt x="12325" y="9024"/>
                  </a:lnTo>
                  <a:lnTo>
                    <a:pt x="12472" y="9427"/>
                  </a:lnTo>
                  <a:lnTo>
                    <a:pt x="12068" y="10088"/>
                  </a:lnTo>
                  <a:lnTo>
                    <a:pt x="11995" y="10088"/>
                  </a:lnTo>
                  <a:lnTo>
                    <a:pt x="11922" y="10271"/>
                  </a:lnTo>
                  <a:lnTo>
                    <a:pt x="11848" y="10418"/>
                  </a:lnTo>
                  <a:lnTo>
                    <a:pt x="11848" y="10491"/>
                  </a:lnTo>
                  <a:lnTo>
                    <a:pt x="11848" y="10528"/>
                  </a:lnTo>
                  <a:lnTo>
                    <a:pt x="11922" y="10601"/>
                  </a:lnTo>
                  <a:lnTo>
                    <a:pt x="12068" y="10601"/>
                  </a:lnTo>
                  <a:lnTo>
                    <a:pt x="12142" y="10564"/>
                  </a:lnTo>
                  <a:lnTo>
                    <a:pt x="12362" y="10198"/>
                  </a:lnTo>
                  <a:lnTo>
                    <a:pt x="12582" y="9831"/>
                  </a:lnTo>
                  <a:lnTo>
                    <a:pt x="12692" y="10454"/>
                  </a:lnTo>
                  <a:lnTo>
                    <a:pt x="12509" y="10638"/>
                  </a:lnTo>
                  <a:lnTo>
                    <a:pt x="12362" y="10858"/>
                  </a:lnTo>
                  <a:lnTo>
                    <a:pt x="12215" y="11078"/>
                  </a:lnTo>
                  <a:lnTo>
                    <a:pt x="12178" y="11225"/>
                  </a:lnTo>
                  <a:lnTo>
                    <a:pt x="12178" y="11371"/>
                  </a:lnTo>
                  <a:lnTo>
                    <a:pt x="12215" y="11408"/>
                  </a:lnTo>
                  <a:lnTo>
                    <a:pt x="12252" y="11408"/>
                  </a:lnTo>
                  <a:lnTo>
                    <a:pt x="12362" y="11371"/>
                  </a:lnTo>
                  <a:lnTo>
                    <a:pt x="12472" y="11298"/>
                  </a:lnTo>
                  <a:lnTo>
                    <a:pt x="12582" y="11078"/>
                  </a:lnTo>
                  <a:lnTo>
                    <a:pt x="12692" y="10858"/>
                  </a:lnTo>
                  <a:lnTo>
                    <a:pt x="12729" y="11188"/>
                  </a:lnTo>
                  <a:lnTo>
                    <a:pt x="12655" y="11775"/>
                  </a:lnTo>
                  <a:lnTo>
                    <a:pt x="12509" y="11922"/>
                  </a:lnTo>
                  <a:lnTo>
                    <a:pt x="12362" y="12068"/>
                  </a:lnTo>
                  <a:lnTo>
                    <a:pt x="12325" y="12215"/>
                  </a:lnTo>
                  <a:lnTo>
                    <a:pt x="12325" y="12288"/>
                  </a:lnTo>
                  <a:lnTo>
                    <a:pt x="12362" y="12362"/>
                  </a:lnTo>
                  <a:lnTo>
                    <a:pt x="12435" y="12398"/>
                  </a:lnTo>
                  <a:lnTo>
                    <a:pt x="12472" y="12398"/>
                  </a:lnTo>
                  <a:lnTo>
                    <a:pt x="12619" y="12288"/>
                  </a:lnTo>
                  <a:lnTo>
                    <a:pt x="12655" y="12655"/>
                  </a:lnTo>
                  <a:lnTo>
                    <a:pt x="12692" y="12692"/>
                  </a:lnTo>
                  <a:lnTo>
                    <a:pt x="12729" y="12655"/>
                  </a:lnTo>
                  <a:lnTo>
                    <a:pt x="12802" y="12545"/>
                  </a:lnTo>
                  <a:lnTo>
                    <a:pt x="12912" y="12398"/>
                  </a:lnTo>
                  <a:lnTo>
                    <a:pt x="13022" y="12068"/>
                  </a:lnTo>
                  <a:lnTo>
                    <a:pt x="13095" y="11738"/>
                  </a:lnTo>
                  <a:lnTo>
                    <a:pt x="13132" y="11408"/>
                  </a:lnTo>
                  <a:lnTo>
                    <a:pt x="13132" y="11005"/>
                  </a:lnTo>
                  <a:lnTo>
                    <a:pt x="13132" y="10638"/>
                  </a:lnTo>
                  <a:lnTo>
                    <a:pt x="13095" y="10234"/>
                  </a:lnTo>
                  <a:lnTo>
                    <a:pt x="13022" y="9867"/>
                  </a:lnTo>
                  <a:lnTo>
                    <a:pt x="12949" y="9464"/>
                  </a:lnTo>
                  <a:lnTo>
                    <a:pt x="12839" y="9060"/>
                  </a:lnTo>
                  <a:lnTo>
                    <a:pt x="12692" y="8694"/>
                  </a:lnTo>
                  <a:lnTo>
                    <a:pt x="12545" y="8327"/>
                  </a:lnTo>
                  <a:lnTo>
                    <a:pt x="12325" y="7960"/>
                  </a:lnTo>
                  <a:lnTo>
                    <a:pt x="12142" y="7630"/>
                  </a:lnTo>
                  <a:lnTo>
                    <a:pt x="11885" y="7300"/>
                  </a:lnTo>
                  <a:lnTo>
                    <a:pt x="11628" y="6970"/>
                  </a:lnTo>
                  <a:lnTo>
                    <a:pt x="11335" y="6640"/>
                  </a:lnTo>
                  <a:lnTo>
                    <a:pt x="11041" y="6346"/>
                  </a:lnTo>
                  <a:lnTo>
                    <a:pt x="10344" y="5759"/>
                  </a:lnTo>
                  <a:lnTo>
                    <a:pt x="9647" y="5246"/>
                  </a:lnTo>
                  <a:lnTo>
                    <a:pt x="8914" y="4732"/>
                  </a:lnTo>
                  <a:lnTo>
                    <a:pt x="8987" y="4439"/>
                  </a:lnTo>
                  <a:lnTo>
                    <a:pt x="9024" y="4182"/>
                  </a:lnTo>
                  <a:lnTo>
                    <a:pt x="9060" y="3558"/>
                  </a:lnTo>
                  <a:lnTo>
                    <a:pt x="9097" y="2898"/>
                  </a:lnTo>
                  <a:lnTo>
                    <a:pt x="9281" y="220"/>
                  </a:lnTo>
                  <a:lnTo>
                    <a:pt x="9244" y="110"/>
                  </a:lnTo>
                  <a:lnTo>
                    <a:pt x="9207" y="37"/>
                  </a:lnTo>
                  <a:lnTo>
                    <a:pt x="909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8"/>
            <p:cNvSpPr/>
            <p:nvPr/>
          </p:nvSpPr>
          <p:spPr>
            <a:xfrm>
              <a:off x="6537275" y="2750650"/>
              <a:ext cx="459450" cy="475050"/>
            </a:xfrm>
            <a:custGeom>
              <a:avLst/>
              <a:gdLst/>
              <a:ahLst/>
              <a:cxnLst/>
              <a:rect l="l" t="t" r="r" b="b"/>
              <a:pathLst>
                <a:path w="18378" h="19002" extrusionOk="0">
                  <a:moveTo>
                    <a:pt x="13793" y="5429"/>
                  </a:moveTo>
                  <a:lnTo>
                    <a:pt x="13682" y="5466"/>
                  </a:lnTo>
                  <a:lnTo>
                    <a:pt x="13572" y="5502"/>
                  </a:lnTo>
                  <a:lnTo>
                    <a:pt x="13499" y="5576"/>
                  </a:lnTo>
                  <a:lnTo>
                    <a:pt x="13352" y="5759"/>
                  </a:lnTo>
                  <a:lnTo>
                    <a:pt x="13352" y="5869"/>
                  </a:lnTo>
                  <a:lnTo>
                    <a:pt x="13352" y="5979"/>
                  </a:lnTo>
                  <a:lnTo>
                    <a:pt x="13389" y="6016"/>
                  </a:lnTo>
                  <a:lnTo>
                    <a:pt x="13426" y="6053"/>
                  </a:lnTo>
                  <a:lnTo>
                    <a:pt x="13499" y="6053"/>
                  </a:lnTo>
                  <a:lnTo>
                    <a:pt x="13572" y="5979"/>
                  </a:lnTo>
                  <a:lnTo>
                    <a:pt x="13646" y="5943"/>
                  </a:lnTo>
                  <a:lnTo>
                    <a:pt x="13719" y="5796"/>
                  </a:lnTo>
                  <a:lnTo>
                    <a:pt x="13829" y="5649"/>
                  </a:lnTo>
                  <a:lnTo>
                    <a:pt x="13903" y="5502"/>
                  </a:lnTo>
                  <a:lnTo>
                    <a:pt x="13903" y="5466"/>
                  </a:lnTo>
                  <a:lnTo>
                    <a:pt x="13903" y="5429"/>
                  </a:lnTo>
                  <a:close/>
                  <a:moveTo>
                    <a:pt x="13242" y="6089"/>
                  </a:moveTo>
                  <a:lnTo>
                    <a:pt x="13169" y="6126"/>
                  </a:lnTo>
                  <a:lnTo>
                    <a:pt x="13022" y="6309"/>
                  </a:lnTo>
                  <a:lnTo>
                    <a:pt x="12912" y="6493"/>
                  </a:lnTo>
                  <a:lnTo>
                    <a:pt x="12875" y="6529"/>
                  </a:lnTo>
                  <a:lnTo>
                    <a:pt x="12875" y="6603"/>
                  </a:lnTo>
                  <a:lnTo>
                    <a:pt x="12949" y="6676"/>
                  </a:lnTo>
                  <a:lnTo>
                    <a:pt x="13022" y="6713"/>
                  </a:lnTo>
                  <a:lnTo>
                    <a:pt x="13096" y="6676"/>
                  </a:lnTo>
                  <a:lnTo>
                    <a:pt x="13132" y="6639"/>
                  </a:lnTo>
                  <a:lnTo>
                    <a:pt x="13242" y="6456"/>
                  </a:lnTo>
                  <a:lnTo>
                    <a:pt x="13352" y="6273"/>
                  </a:lnTo>
                  <a:lnTo>
                    <a:pt x="13389" y="6199"/>
                  </a:lnTo>
                  <a:lnTo>
                    <a:pt x="13316" y="6126"/>
                  </a:lnTo>
                  <a:lnTo>
                    <a:pt x="13242" y="6089"/>
                  </a:lnTo>
                  <a:close/>
                  <a:moveTo>
                    <a:pt x="17241" y="6419"/>
                  </a:moveTo>
                  <a:lnTo>
                    <a:pt x="17534" y="6713"/>
                  </a:lnTo>
                  <a:lnTo>
                    <a:pt x="17497" y="6713"/>
                  </a:lnTo>
                  <a:lnTo>
                    <a:pt x="17387" y="6823"/>
                  </a:lnTo>
                  <a:lnTo>
                    <a:pt x="17351" y="6676"/>
                  </a:lnTo>
                  <a:lnTo>
                    <a:pt x="17241" y="6419"/>
                  </a:lnTo>
                  <a:close/>
                  <a:moveTo>
                    <a:pt x="12692" y="6786"/>
                  </a:moveTo>
                  <a:lnTo>
                    <a:pt x="12582" y="6860"/>
                  </a:lnTo>
                  <a:lnTo>
                    <a:pt x="12435" y="6970"/>
                  </a:lnTo>
                  <a:lnTo>
                    <a:pt x="12399" y="7116"/>
                  </a:lnTo>
                  <a:lnTo>
                    <a:pt x="12362" y="7190"/>
                  </a:lnTo>
                  <a:lnTo>
                    <a:pt x="12399" y="7226"/>
                  </a:lnTo>
                  <a:lnTo>
                    <a:pt x="12472" y="7300"/>
                  </a:lnTo>
                  <a:lnTo>
                    <a:pt x="12582" y="7300"/>
                  </a:lnTo>
                  <a:lnTo>
                    <a:pt x="12619" y="7263"/>
                  </a:lnTo>
                  <a:lnTo>
                    <a:pt x="12655" y="7190"/>
                  </a:lnTo>
                  <a:lnTo>
                    <a:pt x="12729" y="7043"/>
                  </a:lnTo>
                  <a:lnTo>
                    <a:pt x="12802" y="7006"/>
                  </a:lnTo>
                  <a:lnTo>
                    <a:pt x="12839" y="6933"/>
                  </a:lnTo>
                  <a:lnTo>
                    <a:pt x="12875" y="6860"/>
                  </a:lnTo>
                  <a:lnTo>
                    <a:pt x="12875" y="6823"/>
                  </a:lnTo>
                  <a:lnTo>
                    <a:pt x="12839" y="6823"/>
                  </a:lnTo>
                  <a:lnTo>
                    <a:pt x="12765" y="6786"/>
                  </a:lnTo>
                  <a:close/>
                  <a:moveTo>
                    <a:pt x="17571" y="6750"/>
                  </a:moveTo>
                  <a:lnTo>
                    <a:pt x="17828" y="7043"/>
                  </a:lnTo>
                  <a:lnTo>
                    <a:pt x="18048" y="7373"/>
                  </a:lnTo>
                  <a:lnTo>
                    <a:pt x="17828" y="7593"/>
                  </a:lnTo>
                  <a:lnTo>
                    <a:pt x="17828" y="7520"/>
                  </a:lnTo>
                  <a:lnTo>
                    <a:pt x="17864" y="7336"/>
                  </a:lnTo>
                  <a:lnTo>
                    <a:pt x="17828" y="7116"/>
                  </a:lnTo>
                  <a:lnTo>
                    <a:pt x="17828" y="7080"/>
                  </a:lnTo>
                  <a:lnTo>
                    <a:pt x="17754" y="7006"/>
                  </a:lnTo>
                  <a:lnTo>
                    <a:pt x="17681" y="7006"/>
                  </a:lnTo>
                  <a:lnTo>
                    <a:pt x="17644" y="7043"/>
                  </a:lnTo>
                  <a:lnTo>
                    <a:pt x="17681" y="7080"/>
                  </a:lnTo>
                  <a:lnTo>
                    <a:pt x="17644" y="7226"/>
                  </a:lnTo>
                  <a:lnTo>
                    <a:pt x="17607" y="7446"/>
                  </a:lnTo>
                  <a:lnTo>
                    <a:pt x="17534" y="7667"/>
                  </a:lnTo>
                  <a:lnTo>
                    <a:pt x="17534" y="7887"/>
                  </a:lnTo>
                  <a:lnTo>
                    <a:pt x="17534" y="7960"/>
                  </a:lnTo>
                  <a:lnTo>
                    <a:pt x="17131" y="8584"/>
                  </a:lnTo>
                  <a:lnTo>
                    <a:pt x="17167" y="8217"/>
                  </a:lnTo>
                  <a:lnTo>
                    <a:pt x="17241" y="7850"/>
                  </a:lnTo>
                  <a:lnTo>
                    <a:pt x="17387" y="7630"/>
                  </a:lnTo>
                  <a:lnTo>
                    <a:pt x="17387" y="7593"/>
                  </a:lnTo>
                  <a:lnTo>
                    <a:pt x="17387" y="7520"/>
                  </a:lnTo>
                  <a:lnTo>
                    <a:pt x="17461" y="7483"/>
                  </a:lnTo>
                  <a:lnTo>
                    <a:pt x="17497" y="7446"/>
                  </a:lnTo>
                  <a:lnTo>
                    <a:pt x="17534" y="7373"/>
                  </a:lnTo>
                  <a:lnTo>
                    <a:pt x="17534" y="7263"/>
                  </a:lnTo>
                  <a:lnTo>
                    <a:pt x="17497" y="7080"/>
                  </a:lnTo>
                  <a:lnTo>
                    <a:pt x="17571" y="6750"/>
                  </a:lnTo>
                  <a:close/>
                  <a:moveTo>
                    <a:pt x="16874" y="8840"/>
                  </a:moveTo>
                  <a:lnTo>
                    <a:pt x="16947" y="8877"/>
                  </a:lnTo>
                  <a:lnTo>
                    <a:pt x="16874" y="8950"/>
                  </a:lnTo>
                  <a:lnTo>
                    <a:pt x="16874" y="8877"/>
                  </a:lnTo>
                  <a:lnTo>
                    <a:pt x="16874" y="8840"/>
                  </a:lnTo>
                  <a:close/>
                  <a:moveTo>
                    <a:pt x="11445" y="8584"/>
                  </a:moveTo>
                  <a:lnTo>
                    <a:pt x="11408" y="8620"/>
                  </a:lnTo>
                  <a:lnTo>
                    <a:pt x="11298" y="8657"/>
                  </a:lnTo>
                  <a:lnTo>
                    <a:pt x="11188" y="8804"/>
                  </a:lnTo>
                  <a:lnTo>
                    <a:pt x="11188" y="8840"/>
                  </a:lnTo>
                  <a:lnTo>
                    <a:pt x="11188" y="8914"/>
                  </a:lnTo>
                  <a:lnTo>
                    <a:pt x="11188" y="8987"/>
                  </a:lnTo>
                  <a:lnTo>
                    <a:pt x="11225" y="9024"/>
                  </a:lnTo>
                  <a:lnTo>
                    <a:pt x="11408" y="9024"/>
                  </a:lnTo>
                  <a:lnTo>
                    <a:pt x="11445" y="8987"/>
                  </a:lnTo>
                  <a:lnTo>
                    <a:pt x="11555" y="8804"/>
                  </a:lnTo>
                  <a:lnTo>
                    <a:pt x="11555" y="8730"/>
                  </a:lnTo>
                  <a:lnTo>
                    <a:pt x="11555" y="8657"/>
                  </a:lnTo>
                  <a:lnTo>
                    <a:pt x="11518" y="8620"/>
                  </a:lnTo>
                  <a:lnTo>
                    <a:pt x="11445" y="8584"/>
                  </a:lnTo>
                  <a:close/>
                  <a:moveTo>
                    <a:pt x="16580" y="8804"/>
                  </a:moveTo>
                  <a:lnTo>
                    <a:pt x="16580" y="8877"/>
                  </a:lnTo>
                  <a:lnTo>
                    <a:pt x="16580" y="9060"/>
                  </a:lnTo>
                  <a:lnTo>
                    <a:pt x="16617" y="9170"/>
                  </a:lnTo>
                  <a:lnTo>
                    <a:pt x="16654" y="9244"/>
                  </a:lnTo>
                  <a:lnTo>
                    <a:pt x="16397" y="9611"/>
                  </a:lnTo>
                  <a:lnTo>
                    <a:pt x="16360" y="9391"/>
                  </a:lnTo>
                  <a:lnTo>
                    <a:pt x="16324" y="9170"/>
                  </a:lnTo>
                  <a:lnTo>
                    <a:pt x="16324" y="9097"/>
                  </a:lnTo>
                  <a:lnTo>
                    <a:pt x="16580" y="8804"/>
                  </a:lnTo>
                  <a:close/>
                  <a:moveTo>
                    <a:pt x="16067" y="9391"/>
                  </a:moveTo>
                  <a:lnTo>
                    <a:pt x="16067" y="9684"/>
                  </a:lnTo>
                  <a:lnTo>
                    <a:pt x="16103" y="9794"/>
                  </a:lnTo>
                  <a:lnTo>
                    <a:pt x="16177" y="9941"/>
                  </a:lnTo>
                  <a:lnTo>
                    <a:pt x="15993" y="10161"/>
                  </a:lnTo>
                  <a:lnTo>
                    <a:pt x="15920" y="10308"/>
                  </a:lnTo>
                  <a:lnTo>
                    <a:pt x="15957" y="9867"/>
                  </a:lnTo>
                  <a:lnTo>
                    <a:pt x="15920" y="9794"/>
                  </a:lnTo>
                  <a:lnTo>
                    <a:pt x="15847" y="9757"/>
                  </a:lnTo>
                  <a:lnTo>
                    <a:pt x="15810" y="9721"/>
                  </a:lnTo>
                  <a:lnTo>
                    <a:pt x="16067" y="9391"/>
                  </a:lnTo>
                  <a:close/>
                  <a:moveTo>
                    <a:pt x="9611" y="2348"/>
                  </a:moveTo>
                  <a:lnTo>
                    <a:pt x="9574" y="2421"/>
                  </a:lnTo>
                  <a:lnTo>
                    <a:pt x="9134" y="2861"/>
                  </a:lnTo>
                  <a:lnTo>
                    <a:pt x="8767" y="3375"/>
                  </a:lnTo>
                  <a:lnTo>
                    <a:pt x="7997" y="4365"/>
                  </a:lnTo>
                  <a:lnTo>
                    <a:pt x="7630" y="4879"/>
                  </a:lnTo>
                  <a:lnTo>
                    <a:pt x="7227" y="5356"/>
                  </a:lnTo>
                  <a:lnTo>
                    <a:pt x="6823" y="5832"/>
                  </a:lnTo>
                  <a:lnTo>
                    <a:pt x="6346" y="6273"/>
                  </a:lnTo>
                  <a:lnTo>
                    <a:pt x="6273" y="6346"/>
                  </a:lnTo>
                  <a:lnTo>
                    <a:pt x="6273" y="6456"/>
                  </a:lnTo>
                  <a:lnTo>
                    <a:pt x="6236" y="6456"/>
                  </a:lnTo>
                  <a:lnTo>
                    <a:pt x="6163" y="6493"/>
                  </a:lnTo>
                  <a:lnTo>
                    <a:pt x="6163" y="6566"/>
                  </a:lnTo>
                  <a:lnTo>
                    <a:pt x="6199" y="6603"/>
                  </a:lnTo>
                  <a:lnTo>
                    <a:pt x="6309" y="6786"/>
                  </a:lnTo>
                  <a:lnTo>
                    <a:pt x="6493" y="6970"/>
                  </a:lnTo>
                  <a:lnTo>
                    <a:pt x="6823" y="7263"/>
                  </a:lnTo>
                  <a:lnTo>
                    <a:pt x="7593" y="7813"/>
                  </a:lnTo>
                  <a:lnTo>
                    <a:pt x="8437" y="8363"/>
                  </a:lnTo>
                  <a:lnTo>
                    <a:pt x="8620" y="8510"/>
                  </a:lnTo>
                  <a:lnTo>
                    <a:pt x="8767" y="8694"/>
                  </a:lnTo>
                  <a:lnTo>
                    <a:pt x="9061" y="9060"/>
                  </a:lnTo>
                  <a:lnTo>
                    <a:pt x="9207" y="9207"/>
                  </a:lnTo>
                  <a:lnTo>
                    <a:pt x="9391" y="9354"/>
                  </a:lnTo>
                  <a:lnTo>
                    <a:pt x="9758" y="9574"/>
                  </a:lnTo>
                  <a:lnTo>
                    <a:pt x="10638" y="10161"/>
                  </a:lnTo>
                  <a:lnTo>
                    <a:pt x="11482" y="10784"/>
                  </a:lnTo>
                  <a:lnTo>
                    <a:pt x="12289" y="11408"/>
                  </a:lnTo>
                  <a:lnTo>
                    <a:pt x="12362" y="11445"/>
                  </a:lnTo>
                  <a:lnTo>
                    <a:pt x="12472" y="11445"/>
                  </a:lnTo>
                  <a:lnTo>
                    <a:pt x="12545" y="11408"/>
                  </a:lnTo>
                  <a:lnTo>
                    <a:pt x="12582" y="11371"/>
                  </a:lnTo>
                  <a:lnTo>
                    <a:pt x="12619" y="11298"/>
                  </a:lnTo>
                  <a:lnTo>
                    <a:pt x="12655" y="11188"/>
                  </a:lnTo>
                  <a:lnTo>
                    <a:pt x="12619" y="11115"/>
                  </a:lnTo>
                  <a:lnTo>
                    <a:pt x="12545" y="11041"/>
                  </a:lnTo>
                  <a:lnTo>
                    <a:pt x="11775" y="10418"/>
                  </a:lnTo>
                  <a:lnTo>
                    <a:pt x="11812" y="10381"/>
                  </a:lnTo>
                  <a:lnTo>
                    <a:pt x="11922" y="10198"/>
                  </a:lnTo>
                  <a:lnTo>
                    <a:pt x="11995" y="10014"/>
                  </a:lnTo>
                  <a:lnTo>
                    <a:pt x="11995" y="9941"/>
                  </a:lnTo>
                  <a:lnTo>
                    <a:pt x="11958" y="9904"/>
                  </a:lnTo>
                  <a:lnTo>
                    <a:pt x="11885" y="9904"/>
                  </a:lnTo>
                  <a:lnTo>
                    <a:pt x="11738" y="10051"/>
                  </a:lnTo>
                  <a:lnTo>
                    <a:pt x="11592" y="10234"/>
                  </a:lnTo>
                  <a:lnTo>
                    <a:pt x="11555" y="10271"/>
                  </a:lnTo>
                  <a:lnTo>
                    <a:pt x="11005" y="9867"/>
                  </a:lnTo>
                  <a:lnTo>
                    <a:pt x="10821" y="9757"/>
                  </a:lnTo>
                  <a:lnTo>
                    <a:pt x="10858" y="9684"/>
                  </a:lnTo>
                  <a:lnTo>
                    <a:pt x="10895" y="9611"/>
                  </a:lnTo>
                  <a:lnTo>
                    <a:pt x="11041" y="9464"/>
                  </a:lnTo>
                  <a:lnTo>
                    <a:pt x="11078" y="9427"/>
                  </a:lnTo>
                  <a:lnTo>
                    <a:pt x="11078" y="9354"/>
                  </a:lnTo>
                  <a:lnTo>
                    <a:pt x="11078" y="9317"/>
                  </a:lnTo>
                  <a:lnTo>
                    <a:pt x="11005" y="9281"/>
                  </a:lnTo>
                  <a:lnTo>
                    <a:pt x="10968" y="9317"/>
                  </a:lnTo>
                  <a:lnTo>
                    <a:pt x="10895" y="9281"/>
                  </a:lnTo>
                  <a:lnTo>
                    <a:pt x="10821" y="9317"/>
                  </a:lnTo>
                  <a:lnTo>
                    <a:pt x="10711" y="9427"/>
                  </a:lnTo>
                  <a:lnTo>
                    <a:pt x="10601" y="9574"/>
                  </a:lnTo>
                  <a:lnTo>
                    <a:pt x="10124" y="9281"/>
                  </a:lnTo>
                  <a:lnTo>
                    <a:pt x="10051" y="9207"/>
                  </a:lnTo>
                  <a:lnTo>
                    <a:pt x="10234" y="8914"/>
                  </a:lnTo>
                  <a:lnTo>
                    <a:pt x="10234" y="8840"/>
                  </a:lnTo>
                  <a:lnTo>
                    <a:pt x="10234" y="8804"/>
                  </a:lnTo>
                  <a:lnTo>
                    <a:pt x="10198" y="8730"/>
                  </a:lnTo>
                  <a:lnTo>
                    <a:pt x="10088" y="8694"/>
                  </a:lnTo>
                  <a:lnTo>
                    <a:pt x="10051" y="8730"/>
                  </a:lnTo>
                  <a:lnTo>
                    <a:pt x="10014" y="8767"/>
                  </a:lnTo>
                  <a:lnTo>
                    <a:pt x="9758" y="9060"/>
                  </a:lnTo>
                  <a:lnTo>
                    <a:pt x="9537" y="8877"/>
                  </a:lnTo>
                  <a:lnTo>
                    <a:pt x="9354" y="8694"/>
                  </a:lnTo>
                  <a:lnTo>
                    <a:pt x="9134" y="8437"/>
                  </a:lnTo>
                  <a:lnTo>
                    <a:pt x="9207" y="8327"/>
                  </a:lnTo>
                  <a:lnTo>
                    <a:pt x="9281" y="8217"/>
                  </a:lnTo>
                  <a:lnTo>
                    <a:pt x="9354" y="7960"/>
                  </a:lnTo>
                  <a:lnTo>
                    <a:pt x="9354" y="7887"/>
                  </a:lnTo>
                  <a:lnTo>
                    <a:pt x="9317" y="7850"/>
                  </a:lnTo>
                  <a:lnTo>
                    <a:pt x="9244" y="7850"/>
                  </a:lnTo>
                  <a:lnTo>
                    <a:pt x="9171" y="7887"/>
                  </a:lnTo>
                  <a:lnTo>
                    <a:pt x="8987" y="8107"/>
                  </a:lnTo>
                  <a:lnTo>
                    <a:pt x="8951" y="8180"/>
                  </a:lnTo>
                  <a:lnTo>
                    <a:pt x="8767" y="8033"/>
                  </a:lnTo>
                  <a:lnTo>
                    <a:pt x="8327" y="7740"/>
                  </a:lnTo>
                  <a:lnTo>
                    <a:pt x="8364" y="7446"/>
                  </a:lnTo>
                  <a:lnTo>
                    <a:pt x="8364" y="7410"/>
                  </a:lnTo>
                  <a:lnTo>
                    <a:pt x="8327" y="7336"/>
                  </a:lnTo>
                  <a:lnTo>
                    <a:pt x="8290" y="7300"/>
                  </a:lnTo>
                  <a:lnTo>
                    <a:pt x="8180" y="7300"/>
                  </a:lnTo>
                  <a:lnTo>
                    <a:pt x="8107" y="7336"/>
                  </a:lnTo>
                  <a:lnTo>
                    <a:pt x="8070" y="7446"/>
                  </a:lnTo>
                  <a:lnTo>
                    <a:pt x="8034" y="7556"/>
                  </a:lnTo>
                  <a:lnTo>
                    <a:pt x="7960" y="7520"/>
                  </a:lnTo>
                  <a:lnTo>
                    <a:pt x="7410" y="7116"/>
                  </a:lnTo>
                  <a:lnTo>
                    <a:pt x="7447" y="7080"/>
                  </a:lnTo>
                  <a:lnTo>
                    <a:pt x="7520" y="6970"/>
                  </a:lnTo>
                  <a:lnTo>
                    <a:pt x="7520" y="6896"/>
                  </a:lnTo>
                  <a:lnTo>
                    <a:pt x="7520" y="6860"/>
                  </a:lnTo>
                  <a:lnTo>
                    <a:pt x="7557" y="6750"/>
                  </a:lnTo>
                  <a:lnTo>
                    <a:pt x="7520" y="6713"/>
                  </a:lnTo>
                  <a:lnTo>
                    <a:pt x="7483" y="6713"/>
                  </a:lnTo>
                  <a:lnTo>
                    <a:pt x="7410" y="6750"/>
                  </a:lnTo>
                  <a:lnTo>
                    <a:pt x="7337" y="6750"/>
                  </a:lnTo>
                  <a:lnTo>
                    <a:pt x="7227" y="6823"/>
                  </a:lnTo>
                  <a:lnTo>
                    <a:pt x="7116" y="6896"/>
                  </a:lnTo>
                  <a:lnTo>
                    <a:pt x="6640" y="6639"/>
                  </a:lnTo>
                  <a:lnTo>
                    <a:pt x="6640" y="6603"/>
                  </a:lnTo>
                  <a:lnTo>
                    <a:pt x="7116" y="6163"/>
                  </a:lnTo>
                  <a:lnTo>
                    <a:pt x="7557" y="5649"/>
                  </a:lnTo>
                  <a:lnTo>
                    <a:pt x="7593" y="5722"/>
                  </a:lnTo>
                  <a:lnTo>
                    <a:pt x="7630" y="5759"/>
                  </a:lnTo>
                  <a:lnTo>
                    <a:pt x="7740" y="5759"/>
                  </a:lnTo>
                  <a:lnTo>
                    <a:pt x="8034" y="5576"/>
                  </a:lnTo>
                  <a:lnTo>
                    <a:pt x="8327" y="5392"/>
                  </a:lnTo>
                  <a:lnTo>
                    <a:pt x="8620" y="5209"/>
                  </a:lnTo>
                  <a:lnTo>
                    <a:pt x="8914" y="5025"/>
                  </a:lnTo>
                  <a:lnTo>
                    <a:pt x="9244" y="4879"/>
                  </a:lnTo>
                  <a:lnTo>
                    <a:pt x="9574" y="4732"/>
                  </a:lnTo>
                  <a:lnTo>
                    <a:pt x="9941" y="4659"/>
                  </a:lnTo>
                  <a:lnTo>
                    <a:pt x="10308" y="4622"/>
                  </a:lnTo>
                  <a:lnTo>
                    <a:pt x="10491" y="4622"/>
                  </a:lnTo>
                  <a:lnTo>
                    <a:pt x="10675" y="4659"/>
                  </a:lnTo>
                  <a:lnTo>
                    <a:pt x="10821" y="4732"/>
                  </a:lnTo>
                  <a:lnTo>
                    <a:pt x="10931" y="4842"/>
                  </a:lnTo>
                  <a:lnTo>
                    <a:pt x="11041" y="4989"/>
                  </a:lnTo>
                  <a:lnTo>
                    <a:pt x="11078" y="5136"/>
                  </a:lnTo>
                  <a:lnTo>
                    <a:pt x="11151" y="5502"/>
                  </a:lnTo>
                  <a:lnTo>
                    <a:pt x="11151" y="5906"/>
                  </a:lnTo>
                  <a:lnTo>
                    <a:pt x="11151" y="6309"/>
                  </a:lnTo>
                  <a:lnTo>
                    <a:pt x="11151" y="6676"/>
                  </a:lnTo>
                  <a:lnTo>
                    <a:pt x="11188" y="7006"/>
                  </a:lnTo>
                  <a:lnTo>
                    <a:pt x="11261" y="7373"/>
                  </a:lnTo>
                  <a:lnTo>
                    <a:pt x="11445" y="7703"/>
                  </a:lnTo>
                  <a:lnTo>
                    <a:pt x="11408" y="7813"/>
                  </a:lnTo>
                  <a:lnTo>
                    <a:pt x="11372" y="7923"/>
                  </a:lnTo>
                  <a:lnTo>
                    <a:pt x="11372" y="8033"/>
                  </a:lnTo>
                  <a:lnTo>
                    <a:pt x="11372" y="8143"/>
                  </a:lnTo>
                  <a:lnTo>
                    <a:pt x="11445" y="8253"/>
                  </a:lnTo>
                  <a:lnTo>
                    <a:pt x="11482" y="8327"/>
                  </a:lnTo>
                  <a:lnTo>
                    <a:pt x="11592" y="8400"/>
                  </a:lnTo>
                  <a:lnTo>
                    <a:pt x="11665" y="8474"/>
                  </a:lnTo>
                  <a:lnTo>
                    <a:pt x="11775" y="8510"/>
                  </a:lnTo>
                  <a:lnTo>
                    <a:pt x="12105" y="8510"/>
                  </a:lnTo>
                  <a:lnTo>
                    <a:pt x="12435" y="8694"/>
                  </a:lnTo>
                  <a:lnTo>
                    <a:pt x="12765" y="8840"/>
                  </a:lnTo>
                  <a:lnTo>
                    <a:pt x="13022" y="8877"/>
                  </a:lnTo>
                  <a:lnTo>
                    <a:pt x="13316" y="8877"/>
                  </a:lnTo>
                  <a:lnTo>
                    <a:pt x="13646" y="8804"/>
                  </a:lnTo>
                  <a:lnTo>
                    <a:pt x="13939" y="8694"/>
                  </a:lnTo>
                  <a:lnTo>
                    <a:pt x="14233" y="8584"/>
                  </a:lnTo>
                  <a:lnTo>
                    <a:pt x="14489" y="8400"/>
                  </a:lnTo>
                  <a:lnTo>
                    <a:pt x="14746" y="8217"/>
                  </a:lnTo>
                  <a:lnTo>
                    <a:pt x="14930" y="8033"/>
                  </a:lnTo>
                  <a:lnTo>
                    <a:pt x="14966" y="7997"/>
                  </a:lnTo>
                  <a:lnTo>
                    <a:pt x="14966" y="7923"/>
                  </a:lnTo>
                  <a:lnTo>
                    <a:pt x="14930" y="7813"/>
                  </a:lnTo>
                  <a:lnTo>
                    <a:pt x="14820" y="7777"/>
                  </a:lnTo>
                  <a:lnTo>
                    <a:pt x="14710" y="7777"/>
                  </a:lnTo>
                  <a:lnTo>
                    <a:pt x="14123" y="8143"/>
                  </a:lnTo>
                  <a:lnTo>
                    <a:pt x="13829" y="8290"/>
                  </a:lnTo>
                  <a:lnTo>
                    <a:pt x="13462" y="8400"/>
                  </a:lnTo>
                  <a:lnTo>
                    <a:pt x="13206" y="8474"/>
                  </a:lnTo>
                  <a:lnTo>
                    <a:pt x="12912" y="8437"/>
                  </a:lnTo>
                  <a:lnTo>
                    <a:pt x="12692" y="8363"/>
                  </a:lnTo>
                  <a:lnTo>
                    <a:pt x="12472" y="8217"/>
                  </a:lnTo>
                  <a:lnTo>
                    <a:pt x="12545" y="8107"/>
                  </a:lnTo>
                  <a:lnTo>
                    <a:pt x="12582" y="7960"/>
                  </a:lnTo>
                  <a:lnTo>
                    <a:pt x="12582" y="7850"/>
                  </a:lnTo>
                  <a:lnTo>
                    <a:pt x="12545" y="7777"/>
                  </a:lnTo>
                  <a:lnTo>
                    <a:pt x="12509" y="7740"/>
                  </a:lnTo>
                  <a:lnTo>
                    <a:pt x="12325" y="7630"/>
                  </a:lnTo>
                  <a:lnTo>
                    <a:pt x="12142" y="7520"/>
                  </a:lnTo>
                  <a:lnTo>
                    <a:pt x="11812" y="7520"/>
                  </a:lnTo>
                  <a:lnTo>
                    <a:pt x="11628" y="7116"/>
                  </a:lnTo>
                  <a:lnTo>
                    <a:pt x="11518" y="6713"/>
                  </a:lnTo>
                  <a:lnTo>
                    <a:pt x="11518" y="6346"/>
                  </a:lnTo>
                  <a:lnTo>
                    <a:pt x="11518" y="6016"/>
                  </a:lnTo>
                  <a:lnTo>
                    <a:pt x="11555" y="5649"/>
                  </a:lnTo>
                  <a:lnTo>
                    <a:pt x="11518" y="5282"/>
                  </a:lnTo>
                  <a:lnTo>
                    <a:pt x="11445" y="4989"/>
                  </a:lnTo>
                  <a:lnTo>
                    <a:pt x="11335" y="4732"/>
                  </a:lnTo>
                  <a:lnTo>
                    <a:pt x="11188" y="4549"/>
                  </a:lnTo>
                  <a:lnTo>
                    <a:pt x="11005" y="4402"/>
                  </a:lnTo>
                  <a:lnTo>
                    <a:pt x="10785" y="4329"/>
                  </a:lnTo>
                  <a:lnTo>
                    <a:pt x="10565" y="4255"/>
                  </a:lnTo>
                  <a:lnTo>
                    <a:pt x="10051" y="4255"/>
                  </a:lnTo>
                  <a:lnTo>
                    <a:pt x="9758" y="4292"/>
                  </a:lnTo>
                  <a:lnTo>
                    <a:pt x="9464" y="4365"/>
                  </a:lnTo>
                  <a:lnTo>
                    <a:pt x="8914" y="4585"/>
                  </a:lnTo>
                  <a:lnTo>
                    <a:pt x="8400" y="4879"/>
                  </a:lnTo>
                  <a:lnTo>
                    <a:pt x="7960" y="5209"/>
                  </a:lnTo>
                  <a:lnTo>
                    <a:pt x="8290" y="4769"/>
                  </a:lnTo>
                  <a:lnTo>
                    <a:pt x="9061" y="3742"/>
                  </a:lnTo>
                  <a:lnTo>
                    <a:pt x="9464" y="3191"/>
                  </a:lnTo>
                  <a:lnTo>
                    <a:pt x="9831" y="2641"/>
                  </a:lnTo>
                  <a:lnTo>
                    <a:pt x="9868" y="2568"/>
                  </a:lnTo>
                  <a:lnTo>
                    <a:pt x="9868" y="2531"/>
                  </a:lnTo>
                  <a:lnTo>
                    <a:pt x="9794" y="2421"/>
                  </a:lnTo>
                  <a:lnTo>
                    <a:pt x="9721" y="2384"/>
                  </a:lnTo>
                  <a:lnTo>
                    <a:pt x="9684" y="2348"/>
                  </a:lnTo>
                  <a:close/>
                  <a:moveTo>
                    <a:pt x="15663" y="9867"/>
                  </a:moveTo>
                  <a:lnTo>
                    <a:pt x="15700" y="9904"/>
                  </a:lnTo>
                  <a:lnTo>
                    <a:pt x="15627" y="10381"/>
                  </a:lnTo>
                  <a:lnTo>
                    <a:pt x="15663" y="10418"/>
                  </a:lnTo>
                  <a:lnTo>
                    <a:pt x="15663" y="10454"/>
                  </a:lnTo>
                  <a:lnTo>
                    <a:pt x="15773" y="10491"/>
                  </a:lnTo>
                  <a:lnTo>
                    <a:pt x="15443" y="10895"/>
                  </a:lnTo>
                  <a:lnTo>
                    <a:pt x="15443" y="10821"/>
                  </a:lnTo>
                  <a:lnTo>
                    <a:pt x="15333" y="10491"/>
                  </a:lnTo>
                  <a:lnTo>
                    <a:pt x="15296" y="10454"/>
                  </a:lnTo>
                  <a:lnTo>
                    <a:pt x="15260" y="10454"/>
                  </a:lnTo>
                  <a:lnTo>
                    <a:pt x="15223" y="10491"/>
                  </a:lnTo>
                  <a:lnTo>
                    <a:pt x="15223" y="10528"/>
                  </a:lnTo>
                  <a:lnTo>
                    <a:pt x="15186" y="10821"/>
                  </a:lnTo>
                  <a:lnTo>
                    <a:pt x="15186" y="11188"/>
                  </a:lnTo>
                  <a:lnTo>
                    <a:pt x="15223" y="11225"/>
                  </a:lnTo>
                  <a:lnTo>
                    <a:pt x="14746" y="11848"/>
                  </a:lnTo>
                  <a:lnTo>
                    <a:pt x="14746" y="11591"/>
                  </a:lnTo>
                  <a:lnTo>
                    <a:pt x="14746" y="11371"/>
                  </a:lnTo>
                  <a:lnTo>
                    <a:pt x="14746" y="11115"/>
                  </a:lnTo>
                  <a:lnTo>
                    <a:pt x="14710" y="11078"/>
                  </a:lnTo>
                  <a:lnTo>
                    <a:pt x="15333" y="10308"/>
                  </a:lnTo>
                  <a:lnTo>
                    <a:pt x="15663" y="9867"/>
                  </a:lnTo>
                  <a:close/>
                  <a:moveTo>
                    <a:pt x="14526" y="11298"/>
                  </a:moveTo>
                  <a:lnTo>
                    <a:pt x="14453" y="11555"/>
                  </a:lnTo>
                  <a:lnTo>
                    <a:pt x="14416" y="11775"/>
                  </a:lnTo>
                  <a:lnTo>
                    <a:pt x="14453" y="11885"/>
                  </a:lnTo>
                  <a:lnTo>
                    <a:pt x="14489" y="11958"/>
                  </a:lnTo>
                  <a:lnTo>
                    <a:pt x="14563" y="11995"/>
                  </a:lnTo>
                  <a:lnTo>
                    <a:pt x="14600" y="11995"/>
                  </a:lnTo>
                  <a:lnTo>
                    <a:pt x="14123" y="12619"/>
                  </a:lnTo>
                  <a:lnTo>
                    <a:pt x="14049" y="12655"/>
                  </a:lnTo>
                  <a:lnTo>
                    <a:pt x="14049" y="12362"/>
                  </a:lnTo>
                  <a:lnTo>
                    <a:pt x="14049" y="12142"/>
                  </a:lnTo>
                  <a:lnTo>
                    <a:pt x="14049" y="12032"/>
                  </a:lnTo>
                  <a:lnTo>
                    <a:pt x="14013" y="11922"/>
                  </a:lnTo>
                  <a:lnTo>
                    <a:pt x="14526" y="11298"/>
                  </a:lnTo>
                  <a:close/>
                  <a:moveTo>
                    <a:pt x="4806" y="7997"/>
                  </a:moveTo>
                  <a:lnTo>
                    <a:pt x="4769" y="8033"/>
                  </a:lnTo>
                  <a:lnTo>
                    <a:pt x="4769" y="8070"/>
                  </a:lnTo>
                  <a:lnTo>
                    <a:pt x="4952" y="8217"/>
                  </a:lnTo>
                  <a:lnTo>
                    <a:pt x="5099" y="8327"/>
                  </a:lnTo>
                  <a:lnTo>
                    <a:pt x="5576" y="8584"/>
                  </a:lnTo>
                  <a:lnTo>
                    <a:pt x="6126" y="8840"/>
                  </a:lnTo>
                  <a:lnTo>
                    <a:pt x="6640" y="9134"/>
                  </a:lnTo>
                  <a:lnTo>
                    <a:pt x="7116" y="9501"/>
                  </a:lnTo>
                  <a:lnTo>
                    <a:pt x="7557" y="9831"/>
                  </a:lnTo>
                  <a:lnTo>
                    <a:pt x="8437" y="10638"/>
                  </a:lnTo>
                  <a:lnTo>
                    <a:pt x="9244" y="11371"/>
                  </a:lnTo>
                  <a:lnTo>
                    <a:pt x="10088" y="12105"/>
                  </a:lnTo>
                  <a:lnTo>
                    <a:pt x="10344" y="12325"/>
                  </a:lnTo>
                  <a:lnTo>
                    <a:pt x="10748" y="12655"/>
                  </a:lnTo>
                  <a:lnTo>
                    <a:pt x="10931" y="12765"/>
                  </a:lnTo>
                  <a:lnTo>
                    <a:pt x="11115" y="12839"/>
                  </a:lnTo>
                  <a:lnTo>
                    <a:pt x="11225" y="12839"/>
                  </a:lnTo>
                  <a:lnTo>
                    <a:pt x="11298" y="12802"/>
                  </a:lnTo>
                  <a:lnTo>
                    <a:pt x="11335" y="12765"/>
                  </a:lnTo>
                  <a:lnTo>
                    <a:pt x="11372" y="12692"/>
                  </a:lnTo>
                  <a:lnTo>
                    <a:pt x="11372" y="12582"/>
                  </a:lnTo>
                  <a:lnTo>
                    <a:pt x="11335" y="12472"/>
                  </a:lnTo>
                  <a:lnTo>
                    <a:pt x="11151" y="12325"/>
                  </a:lnTo>
                  <a:lnTo>
                    <a:pt x="10711" y="11995"/>
                  </a:lnTo>
                  <a:lnTo>
                    <a:pt x="10271" y="11628"/>
                  </a:lnTo>
                  <a:lnTo>
                    <a:pt x="9391" y="10858"/>
                  </a:lnTo>
                  <a:lnTo>
                    <a:pt x="8547" y="10051"/>
                  </a:lnTo>
                  <a:lnTo>
                    <a:pt x="8107" y="9684"/>
                  </a:lnTo>
                  <a:lnTo>
                    <a:pt x="7703" y="9354"/>
                  </a:lnTo>
                  <a:lnTo>
                    <a:pt x="7227" y="9024"/>
                  </a:lnTo>
                  <a:lnTo>
                    <a:pt x="6786" y="8694"/>
                  </a:lnTo>
                  <a:lnTo>
                    <a:pt x="6309" y="8437"/>
                  </a:lnTo>
                  <a:lnTo>
                    <a:pt x="5833" y="8217"/>
                  </a:lnTo>
                  <a:lnTo>
                    <a:pt x="5356" y="8033"/>
                  </a:lnTo>
                  <a:lnTo>
                    <a:pt x="5209" y="7997"/>
                  </a:lnTo>
                  <a:close/>
                  <a:moveTo>
                    <a:pt x="954" y="12582"/>
                  </a:moveTo>
                  <a:lnTo>
                    <a:pt x="1101" y="12692"/>
                  </a:lnTo>
                  <a:lnTo>
                    <a:pt x="1064" y="12765"/>
                  </a:lnTo>
                  <a:lnTo>
                    <a:pt x="1064" y="12839"/>
                  </a:lnTo>
                  <a:lnTo>
                    <a:pt x="1064" y="12875"/>
                  </a:lnTo>
                  <a:lnTo>
                    <a:pt x="1101" y="12839"/>
                  </a:lnTo>
                  <a:lnTo>
                    <a:pt x="1211" y="12912"/>
                  </a:lnTo>
                  <a:lnTo>
                    <a:pt x="1247" y="12985"/>
                  </a:lnTo>
                  <a:lnTo>
                    <a:pt x="1247" y="13059"/>
                  </a:lnTo>
                  <a:lnTo>
                    <a:pt x="1284" y="13242"/>
                  </a:lnTo>
                  <a:lnTo>
                    <a:pt x="991" y="13095"/>
                  </a:lnTo>
                  <a:lnTo>
                    <a:pt x="844" y="13059"/>
                  </a:lnTo>
                  <a:lnTo>
                    <a:pt x="697" y="13022"/>
                  </a:lnTo>
                  <a:lnTo>
                    <a:pt x="844" y="12765"/>
                  </a:lnTo>
                  <a:lnTo>
                    <a:pt x="954" y="12582"/>
                  </a:lnTo>
                  <a:close/>
                  <a:moveTo>
                    <a:pt x="2715" y="10858"/>
                  </a:moveTo>
                  <a:lnTo>
                    <a:pt x="2641" y="10931"/>
                  </a:lnTo>
                  <a:lnTo>
                    <a:pt x="2641" y="10968"/>
                  </a:lnTo>
                  <a:lnTo>
                    <a:pt x="2788" y="11151"/>
                  </a:lnTo>
                  <a:lnTo>
                    <a:pt x="2935" y="11261"/>
                  </a:lnTo>
                  <a:lnTo>
                    <a:pt x="3302" y="11445"/>
                  </a:lnTo>
                  <a:lnTo>
                    <a:pt x="3778" y="11775"/>
                  </a:lnTo>
                  <a:lnTo>
                    <a:pt x="4255" y="12105"/>
                  </a:lnTo>
                  <a:lnTo>
                    <a:pt x="5099" y="12765"/>
                  </a:lnTo>
                  <a:lnTo>
                    <a:pt x="5539" y="13095"/>
                  </a:lnTo>
                  <a:lnTo>
                    <a:pt x="5759" y="13242"/>
                  </a:lnTo>
                  <a:lnTo>
                    <a:pt x="5869" y="13279"/>
                  </a:lnTo>
                  <a:lnTo>
                    <a:pt x="6053" y="13279"/>
                  </a:lnTo>
                  <a:lnTo>
                    <a:pt x="6126" y="13242"/>
                  </a:lnTo>
                  <a:lnTo>
                    <a:pt x="6163" y="13169"/>
                  </a:lnTo>
                  <a:lnTo>
                    <a:pt x="6126" y="13059"/>
                  </a:lnTo>
                  <a:lnTo>
                    <a:pt x="6089" y="12985"/>
                  </a:lnTo>
                  <a:lnTo>
                    <a:pt x="6016" y="12875"/>
                  </a:lnTo>
                  <a:lnTo>
                    <a:pt x="5869" y="12729"/>
                  </a:lnTo>
                  <a:lnTo>
                    <a:pt x="5502" y="12472"/>
                  </a:lnTo>
                  <a:lnTo>
                    <a:pt x="4512" y="11738"/>
                  </a:lnTo>
                  <a:lnTo>
                    <a:pt x="4035" y="11408"/>
                  </a:lnTo>
                  <a:lnTo>
                    <a:pt x="3522" y="11078"/>
                  </a:lnTo>
                  <a:lnTo>
                    <a:pt x="3338" y="11005"/>
                  </a:lnTo>
                  <a:lnTo>
                    <a:pt x="3118" y="10895"/>
                  </a:lnTo>
                  <a:lnTo>
                    <a:pt x="2935" y="10858"/>
                  </a:lnTo>
                  <a:close/>
                  <a:moveTo>
                    <a:pt x="13756" y="12252"/>
                  </a:moveTo>
                  <a:lnTo>
                    <a:pt x="13719" y="12362"/>
                  </a:lnTo>
                  <a:lnTo>
                    <a:pt x="13719" y="12619"/>
                  </a:lnTo>
                  <a:lnTo>
                    <a:pt x="13719" y="12912"/>
                  </a:lnTo>
                  <a:lnTo>
                    <a:pt x="13756" y="12985"/>
                  </a:lnTo>
                  <a:lnTo>
                    <a:pt x="13793" y="13022"/>
                  </a:lnTo>
                  <a:lnTo>
                    <a:pt x="13719" y="13095"/>
                  </a:lnTo>
                  <a:lnTo>
                    <a:pt x="13389" y="13536"/>
                  </a:lnTo>
                  <a:lnTo>
                    <a:pt x="13426" y="13132"/>
                  </a:lnTo>
                  <a:lnTo>
                    <a:pt x="13462" y="12912"/>
                  </a:lnTo>
                  <a:lnTo>
                    <a:pt x="13462" y="12765"/>
                  </a:lnTo>
                  <a:lnTo>
                    <a:pt x="13426" y="12655"/>
                  </a:lnTo>
                  <a:lnTo>
                    <a:pt x="13756" y="12252"/>
                  </a:lnTo>
                  <a:close/>
                  <a:moveTo>
                    <a:pt x="4402" y="8694"/>
                  </a:moveTo>
                  <a:lnTo>
                    <a:pt x="4329" y="8730"/>
                  </a:lnTo>
                  <a:lnTo>
                    <a:pt x="4255" y="8804"/>
                  </a:lnTo>
                  <a:lnTo>
                    <a:pt x="4255" y="8877"/>
                  </a:lnTo>
                  <a:lnTo>
                    <a:pt x="4255" y="8987"/>
                  </a:lnTo>
                  <a:lnTo>
                    <a:pt x="4292" y="9060"/>
                  </a:lnTo>
                  <a:lnTo>
                    <a:pt x="4365" y="9134"/>
                  </a:lnTo>
                  <a:lnTo>
                    <a:pt x="4512" y="9207"/>
                  </a:lnTo>
                  <a:lnTo>
                    <a:pt x="4842" y="9354"/>
                  </a:lnTo>
                  <a:lnTo>
                    <a:pt x="5136" y="9501"/>
                  </a:lnTo>
                  <a:lnTo>
                    <a:pt x="5392" y="9647"/>
                  </a:lnTo>
                  <a:lnTo>
                    <a:pt x="5869" y="10014"/>
                  </a:lnTo>
                  <a:lnTo>
                    <a:pt x="6346" y="10418"/>
                  </a:lnTo>
                  <a:lnTo>
                    <a:pt x="6786" y="10858"/>
                  </a:lnTo>
                  <a:lnTo>
                    <a:pt x="8584" y="12398"/>
                  </a:lnTo>
                  <a:lnTo>
                    <a:pt x="9501" y="13169"/>
                  </a:lnTo>
                  <a:lnTo>
                    <a:pt x="9721" y="13315"/>
                  </a:lnTo>
                  <a:lnTo>
                    <a:pt x="9941" y="13462"/>
                  </a:lnTo>
                  <a:lnTo>
                    <a:pt x="10161" y="13572"/>
                  </a:lnTo>
                  <a:lnTo>
                    <a:pt x="10271" y="13609"/>
                  </a:lnTo>
                  <a:lnTo>
                    <a:pt x="10381" y="13609"/>
                  </a:lnTo>
                  <a:lnTo>
                    <a:pt x="10454" y="13572"/>
                  </a:lnTo>
                  <a:lnTo>
                    <a:pt x="10491" y="13536"/>
                  </a:lnTo>
                  <a:lnTo>
                    <a:pt x="10528" y="13462"/>
                  </a:lnTo>
                  <a:lnTo>
                    <a:pt x="10491" y="13389"/>
                  </a:lnTo>
                  <a:lnTo>
                    <a:pt x="10418" y="13242"/>
                  </a:lnTo>
                  <a:lnTo>
                    <a:pt x="10271" y="13132"/>
                  </a:lnTo>
                  <a:lnTo>
                    <a:pt x="9978" y="12949"/>
                  </a:lnTo>
                  <a:lnTo>
                    <a:pt x="9537" y="12619"/>
                  </a:lnTo>
                  <a:lnTo>
                    <a:pt x="9134" y="12288"/>
                  </a:lnTo>
                  <a:lnTo>
                    <a:pt x="7557" y="10931"/>
                  </a:lnTo>
                  <a:lnTo>
                    <a:pt x="6823" y="10271"/>
                  </a:lnTo>
                  <a:lnTo>
                    <a:pt x="6089" y="9647"/>
                  </a:lnTo>
                  <a:lnTo>
                    <a:pt x="5686" y="9354"/>
                  </a:lnTo>
                  <a:lnTo>
                    <a:pt x="5246" y="9097"/>
                  </a:lnTo>
                  <a:lnTo>
                    <a:pt x="4769" y="8950"/>
                  </a:lnTo>
                  <a:lnTo>
                    <a:pt x="4549" y="8840"/>
                  </a:lnTo>
                  <a:lnTo>
                    <a:pt x="4475" y="8767"/>
                  </a:lnTo>
                  <a:lnTo>
                    <a:pt x="4439" y="8694"/>
                  </a:lnTo>
                  <a:close/>
                  <a:moveTo>
                    <a:pt x="1541" y="13022"/>
                  </a:moveTo>
                  <a:lnTo>
                    <a:pt x="2091" y="13389"/>
                  </a:lnTo>
                  <a:lnTo>
                    <a:pt x="2091" y="13572"/>
                  </a:lnTo>
                  <a:lnTo>
                    <a:pt x="2126" y="13749"/>
                  </a:lnTo>
                  <a:lnTo>
                    <a:pt x="1504" y="13389"/>
                  </a:lnTo>
                  <a:lnTo>
                    <a:pt x="1578" y="13352"/>
                  </a:lnTo>
                  <a:lnTo>
                    <a:pt x="1614" y="13315"/>
                  </a:lnTo>
                  <a:lnTo>
                    <a:pt x="1614" y="13279"/>
                  </a:lnTo>
                  <a:lnTo>
                    <a:pt x="1614" y="13205"/>
                  </a:lnTo>
                  <a:lnTo>
                    <a:pt x="1541" y="13095"/>
                  </a:lnTo>
                  <a:lnTo>
                    <a:pt x="1541" y="13022"/>
                  </a:lnTo>
                  <a:close/>
                  <a:moveTo>
                    <a:pt x="13206" y="12949"/>
                  </a:moveTo>
                  <a:lnTo>
                    <a:pt x="13169" y="13022"/>
                  </a:lnTo>
                  <a:lnTo>
                    <a:pt x="13059" y="13756"/>
                  </a:lnTo>
                  <a:lnTo>
                    <a:pt x="13059" y="13829"/>
                  </a:lnTo>
                  <a:lnTo>
                    <a:pt x="13096" y="13866"/>
                  </a:lnTo>
                  <a:lnTo>
                    <a:pt x="12912" y="14086"/>
                  </a:lnTo>
                  <a:lnTo>
                    <a:pt x="12912" y="13719"/>
                  </a:lnTo>
                  <a:lnTo>
                    <a:pt x="12875" y="13352"/>
                  </a:lnTo>
                  <a:lnTo>
                    <a:pt x="13206" y="12949"/>
                  </a:lnTo>
                  <a:close/>
                  <a:moveTo>
                    <a:pt x="2458" y="13646"/>
                  </a:moveTo>
                  <a:lnTo>
                    <a:pt x="2641" y="13792"/>
                  </a:lnTo>
                  <a:lnTo>
                    <a:pt x="2788" y="13902"/>
                  </a:lnTo>
                  <a:lnTo>
                    <a:pt x="2788" y="14086"/>
                  </a:lnTo>
                  <a:lnTo>
                    <a:pt x="2825" y="14233"/>
                  </a:lnTo>
                  <a:lnTo>
                    <a:pt x="2605" y="14086"/>
                  </a:lnTo>
                  <a:lnTo>
                    <a:pt x="2385" y="13939"/>
                  </a:lnTo>
                  <a:lnTo>
                    <a:pt x="2495" y="13939"/>
                  </a:lnTo>
                  <a:lnTo>
                    <a:pt x="2568" y="13866"/>
                  </a:lnTo>
                  <a:lnTo>
                    <a:pt x="2568" y="13829"/>
                  </a:lnTo>
                  <a:lnTo>
                    <a:pt x="2568" y="13756"/>
                  </a:lnTo>
                  <a:lnTo>
                    <a:pt x="2458" y="13646"/>
                  </a:lnTo>
                  <a:close/>
                  <a:moveTo>
                    <a:pt x="3595" y="9794"/>
                  </a:moveTo>
                  <a:lnTo>
                    <a:pt x="3558" y="9831"/>
                  </a:lnTo>
                  <a:lnTo>
                    <a:pt x="3522" y="9867"/>
                  </a:lnTo>
                  <a:lnTo>
                    <a:pt x="3558" y="9977"/>
                  </a:lnTo>
                  <a:lnTo>
                    <a:pt x="3595" y="10088"/>
                  </a:lnTo>
                  <a:lnTo>
                    <a:pt x="3815" y="10234"/>
                  </a:lnTo>
                  <a:lnTo>
                    <a:pt x="4659" y="10821"/>
                  </a:lnTo>
                  <a:lnTo>
                    <a:pt x="5466" y="11518"/>
                  </a:lnTo>
                  <a:lnTo>
                    <a:pt x="6236" y="12178"/>
                  </a:lnTo>
                  <a:lnTo>
                    <a:pt x="7080" y="12839"/>
                  </a:lnTo>
                  <a:lnTo>
                    <a:pt x="7923" y="13462"/>
                  </a:lnTo>
                  <a:lnTo>
                    <a:pt x="8730" y="14049"/>
                  </a:lnTo>
                  <a:lnTo>
                    <a:pt x="9134" y="14343"/>
                  </a:lnTo>
                  <a:lnTo>
                    <a:pt x="9574" y="14563"/>
                  </a:lnTo>
                  <a:lnTo>
                    <a:pt x="9684" y="14563"/>
                  </a:lnTo>
                  <a:lnTo>
                    <a:pt x="9794" y="14526"/>
                  </a:lnTo>
                  <a:lnTo>
                    <a:pt x="9868" y="14453"/>
                  </a:lnTo>
                  <a:lnTo>
                    <a:pt x="9904" y="14416"/>
                  </a:lnTo>
                  <a:lnTo>
                    <a:pt x="9904" y="14379"/>
                  </a:lnTo>
                  <a:lnTo>
                    <a:pt x="9904" y="14306"/>
                  </a:lnTo>
                  <a:lnTo>
                    <a:pt x="9868" y="14269"/>
                  </a:lnTo>
                  <a:lnTo>
                    <a:pt x="9794" y="14196"/>
                  </a:lnTo>
                  <a:lnTo>
                    <a:pt x="9721" y="14159"/>
                  </a:lnTo>
                  <a:lnTo>
                    <a:pt x="9501" y="14012"/>
                  </a:lnTo>
                  <a:lnTo>
                    <a:pt x="9281" y="13866"/>
                  </a:lnTo>
                  <a:lnTo>
                    <a:pt x="8290" y="13205"/>
                  </a:lnTo>
                  <a:lnTo>
                    <a:pt x="7373" y="12508"/>
                  </a:lnTo>
                  <a:lnTo>
                    <a:pt x="6493" y="11812"/>
                  </a:lnTo>
                  <a:lnTo>
                    <a:pt x="5649" y="11115"/>
                  </a:lnTo>
                  <a:lnTo>
                    <a:pt x="4769" y="10418"/>
                  </a:lnTo>
                  <a:lnTo>
                    <a:pt x="4549" y="10234"/>
                  </a:lnTo>
                  <a:lnTo>
                    <a:pt x="4145" y="9977"/>
                  </a:lnTo>
                  <a:lnTo>
                    <a:pt x="3925" y="9867"/>
                  </a:lnTo>
                  <a:lnTo>
                    <a:pt x="3742" y="9794"/>
                  </a:lnTo>
                  <a:close/>
                  <a:moveTo>
                    <a:pt x="3155" y="14122"/>
                  </a:moveTo>
                  <a:lnTo>
                    <a:pt x="3778" y="14563"/>
                  </a:lnTo>
                  <a:lnTo>
                    <a:pt x="3742" y="14746"/>
                  </a:lnTo>
                  <a:lnTo>
                    <a:pt x="3742" y="14856"/>
                  </a:lnTo>
                  <a:lnTo>
                    <a:pt x="3338" y="14563"/>
                  </a:lnTo>
                  <a:lnTo>
                    <a:pt x="3338" y="14489"/>
                  </a:lnTo>
                  <a:lnTo>
                    <a:pt x="3302" y="14416"/>
                  </a:lnTo>
                  <a:lnTo>
                    <a:pt x="3192" y="14269"/>
                  </a:lnTo>
                  <a:lnTo>
                    <a:pt x="3155" y="14122"/>
                  </a:lnTo>
                  <a:close/>
                  <a:moveTo>
                    <a:pt x="12692" y="13536"/>
                  </a:moveTo>
                  <a:lnTo>
                    <a:pt x="12619" y="13976"/>
                  </a:lnTo>
                  <a:lnTo>
                    <a:pt x="12582" y="14416"/>
                  </a:lnTo>
                  <a:lnTo>
                    <a:pt x="12582" y="14489"/>
                  </a:lnTo>
                  <a:lnTo>
                    <a:pt x="12142" y="15040"/>
                  </a:lnTo>
                  <a:lnTo>
                    <a:pt x="12142" y="14893"/>
                  </a:lnTo>
                  <a:lnTo>
                    <a:pt x="12142" y="14563"/>
                  </a:lnTo>
                  <a:lnTo>
                    <a:pt x="12105" y="14269"/>
                  </a:lnTo>
                  <a:lnTo>
                    <a:pt x="12692" y="13536"/>
                  </a:lnTo>
                  <a:close/>
                  <a:moveTo>
                    <a:pt x="4035" y="14746"/>
                  </a:moveTo>
                  <a:lnTo>
                    <a:pt x="4402" y="15003"/>
                  </a:lnTo>
                  <a:lnTo>
                    <a:pt x="4402" y="15040"/>
                  </a:lnTo>
                  <a:lnTo>
                    <a:pt x="4402" y="15150"/>
                  </a:lnTo>
                  <a:lnTo>
                    <a:pt x="4439" y="15223"/>
                  </a:lnTo>
                  <a:lnTo>
                    <a:pt x="4549" y="15370"/>
                  </a:lnTo>
                  <a:lnTo>
                    <a:pt x="4659" y="15553"/>
                  </a:lnTo>
                  <a:lnTo>
                    <a:pt x="4255" y="15223"/>
                  </a:lnTo>
                  <a:lnTo>
                    <a:pt x="4255" y="15150"/>
                  </a:lnTo>
                  <a:lnTo>
                    <a:pt x="4219" y="15076"/>
                  </a:lnTo>
                  <a:lnTo>
                    <a:pt x="4109" y="14966"/>
                  </a:lnTo>
                  <a:lnTo>
                    <a:pt x="4035" y="14856"/>
                  </a:lnTo>
                  <a:lnTo>
                    <a:pt x="4035" y="14746"/>
                  </a:lnTo>
                  <a:close/>
                  <a:moveTo>
                    <a:pt x="11922" y="14489"/>
                  </a:moveTo>
                  <a:lnTo>
                    <a:pt x="11885" y="14856"/>
                  </a:lnTo>
                  <a:lnTo>
                    <a:pt x="11848" y="15113"/>
                  </a:lnTo>
                  <a:lnTo>
                    <a:pt x="11848" y="15260"/>
                  </a:lnTo>
                  <a:lnTo>
                    <a:pt x="11848" y="15370"/>
                  </a:lnTo>
                  <a:lnTo>
                    <a:pt x="11555" y="15700"/>
                  </a:lnTo>
                  <a:lnTo>
                    <a:pt x="11592" y="15480"/>
                  </a:lnTo>
                  <a:lnTo>
                    <a:pt x="11555" y="15223"/>
                  </a:lnTo>
                  <a:lnTo>
                    <a:pt x="11555" y="15150"/>
                  </a:lnTo>
                  <a:lnTo>
                    <a:pt x="11482" y="15113"/>
                  </a:lnTo>
                  <a:lnTo>
                    <a:pt x="11445" y="15113"/>
                  </a:lnTo>
                  <a:lnTo>
                    <a:pt x="11922" y="14489"/>
                  </a:lnTo>
                  <a:close/>
                  <a:moveTo>
                    <a:pt x="4769" y="15223"/>
                  </a:moveTo>
                  <a:lnTo>
                    <a:pt x="5026" y="15406"/>
                  </a:lnTo>
                  <a:lnTo>
                    <a:pt x="5576" y="15810"/>
                  </a:lnTo>
                  <a:lnTo>
                    <a:pt x="5576" y="15883"/>
                  </a:lnTo>
                  <a:lnTo>
                    <a:pt x="5576" y="16177"/>
                  </a:lnTo>
                  <a:lnTo>
                    <a:pt x="5576" y="16287"/>
                  </a:lnTo>
                  <a:lnTo>
                    <a:pt x="4916" y="15773"/>
                  </a:lnTo>
                  <a:lnTo>
                    <a:pt x="4952" y="15663"/>
                  </a:lnTo>
                  <a:lnTo>
                    <a:pt x="4952" y="15553"/>
                  </a:lnTo>
                  <a:lnTo>
                    <a:pt x="4916" y="15480"/>
                  </a:lnTo>
                  <a:lnTo>
                    <a:pt x="4879" y="15370"/>
                  </a:lnTo>
                  <a:lnTo>
                    <a:pt x="4769" y="15223"/>
                  </a:lnTo>
                  <a:close/>
                  <a:moveTo>
                    <a:pt x="5833" y="15993"/>
                  </a:moveTo>
                  <a:lnTo>
                    <a:pt x="6456" y="16507"/>
                  </a:lnTo>
                  <a:lnTo>
                    <a:pt x="6420" y="16580"/>
                  </a:lnTo>
                  <a:lnTo>
                    <a:pt x="6383" y="16690"/>
                  </a:lnTo>
                  <a:lnTo>
                    <a:pt x="6346" y="16874"/>
                  </a:lnTo>
                  <a:lnTo>
                    <a:pt x="5869" y="16507"/>
                  </a:lnTo>
                  <a:lnTo>
                    <a:pt x="5869" y="16323"/>
                  </a:lnTo>
                  <a:lnTo>
                    <a:pt x="5869" y="16140"/>
                  </a:lnTo>
                  <a:lnTo>
                    <a:pt x="5833" y="15993"/>
                  </a:lnTo>
                  <a:close/>
                  <a:moveTo>
                    <a:pt x="11298" y="15260"/>
                  </a:moveTo>
                  <a:lnTo>
                    <a:pt x="11298" y="15443"/>
                  </a:lnTo>
                  <a:lnTo>
                    <a:pt x="11225" y="15957"/>
                  </a:lnTo>
                  <a:lnTo>
                    <a:pt x="11225" y="16030"/>
                  </a:lnTo>
                  <a:lnTo>
                    <a:pt x="11261" y="16067"/>
                  </a:lnTo>
                  <a:lnTo>
                    <a:pt x="10088" y="17387"/>
                  </a:lnTo>
                  <a:lnTo>
                    <a:pt x="10088" y="17130"/>
                  </a:lnTo>
                  <a:lnTo>
                    <a:pt x="10088" y="16984"/>
                  </a:lnTo>
                  <a:lnTo>
                    <a:pt x="10308" y="16653"/>
                  </a:lnTo>
                  <a:lnTo>
                    <a:pt x="10821" y="15920"/>
                  </a:lnTo>
                  <a:lnTo>
                    <a:pt x="10785" y="16067"/>
                  </a:lnTo>
                  <a:lnTo>
                    <a:pt x="10711" y="16287"/>
                  </a:lnTo>
                  <a:lnTo>
                    <a:pt x="10711" y="16397"/>
                  </a:lnTo>
                  <a:lnTo>
                    <a:pt x="10711" y="16507"/>
                  </a:lnTo>
                  <a:lnTo>
                    <a:pt x="10748" y="16543"/>
                  </a:lnTo>
                  <a:lnTo>
                    <a:pt x="10785" y="16543"/>
                  </a:lnTo>
                  <a:lnTo>
                    <a:pt x="10895" y="16470"/>
                  </a:lnTo>
                  <a:lnTo>
                    <a:pt x="10968" y="16360"/>
                  </a:lnTo>
                  <a:lnTo>
                    <a:pt x="11005" y="16103"/>
                  </a:lnTo>
                  <a:lnTo>
                    <a:pt x="11005" y="15663"/>
                  </a:lnTo>
                  <a:lnTo>
                    <a:pt x="11225" y="15370"/>
                  </a:lnTo>
                  <a:lnTo>
                    <a:pt x="11298" y="15260"/>
                  </a:lnTo>
                  <a:close/>
                  <a:moveTo>
                    <a:pt x="6566" y="16580"/>
                  </a:moveTo>
                  <a:lnTo>
                    <a:pt x="7006" y="17020"/>
                  </a:lnTo>
                  <a:lnTo>
                    <a:pt x="7006" y="17240"/>
                  </a:lnTo>
                  <a:lnTo>
                    <a:pt x="7006" y="17460"/>
                  </a:lnTo>
                  <a:lnTo>
                    <a:pt x="6896" y="17350"/>
                  </a:lnTo>
                  <a:lnTo>
                    <a:pt x="6640" y="17130"/>
                  </a:lnTo>
                  <a:lnTo>
                    <a:pt x="6640" y="17020"/>
                  </a:lnTo>
                  <a:lnTo>
                    <a:pt x="6603" y="16800"/>
                  </a:lnTo>
                  <a:lnTo>
                    <a:pt x="6566" y="16580"/>
                  </a:lnTo>
                  <a:close/>
                  <a:moveTo>
                    <a:pt x="9464" y="404"/>
                  </a:moveTo>
                  <a:lnTo>
                    <a:pt x="9684" y="440"/>
                  </a:lnTo>
                  <a:lnTo>
                    <a:pt x="9868" y="477"/>
                  </a:lnTo>
                  <a:lnTo>
                    <a:pt x="10051" y="587"/>
                  </a:lnTo>
                  <a:lnTo>
                    <a:pt x="10418" y="844"/>
                  </a:lnTo>
                  <a:lnTo>
                    <a:pt x="10711" y="1064"/>
                  </a:lnTo>
                  <a:lnTo>
                    <a:pt x="12582" y="2421"/>
                  </a:lnTo>
                  <a:lnTo>
                    <a:pt x="14489" y="3815"/>
                  </a:lnTo>
                  <a:lnTo>
                    <a:pt x="15443" y="4512"/>
                  </a:lnTo>
                  <a:lnTo>
                    <a:pt x="15700" y="4732"/>
                  </a:lnTo>
                  <a:lnTo>
                    <a:pt x="15847" y="4805"/>
                  </a:lnTo>
                  <a:lnTo>
                    <a:pt x="15993" y="4879"/>
                  </a:lnTo>
                  <a:lnTo>
                    <a:pt x="15590" y="5356"/>
                  </a:lnTo>
                  <a:lnTo>
                    <a:pt x="15223" y="5869"/>
                  </a:lnTo>
                  <a:lnTo>
                    <a:pt x="15040" y="6089"/>
                  </a:lnTo>
                  <a:lnTo>
                    <a:pt x="14856" y="6383"/>
                  </a:lnTo>
                  <a:lnTo>
                    <a:pt x="14783" y="6529"/>
                  </a:lnTo>
                  <a:lnTo>
                    <a:pt x="14746" y="6639"/>
                  </a:lnTo>
                  <a:lnTo>
                    <a:pt x="14746" y="6786"/>
                  </a:lnTo>
                  <a:lnTo>
                    <a:pt x="14856" y="6896"/>
                  </a:lnTo>
                  <a:lnTo>
                    <a:pt x="14966" y="7006"/>
                  </a:lnTo>
                  <a:lnTo>
                    <a:pt x="15076" y="7080"/>
                  </a:lnTo>
                  <a:lnTo>
                    <a:pt x="15370" y="7190"/>
                  </a:lnTo>
                  <a:lnTo>
                    <a:pt x="15957" y="7300"/>
                  </a:lnTo>
                  <a:lnTo>
                    <a:pt x="16727" y="7446"/>
                  </a:lnTo>
                  <a:lnTo>
                    <a:pt x="17021" y="7520"/>
                  </a:lnTo>
                  <a:lnTo>
                    <a:pt x="16984" y="7593"/>
                  </a:lnTo>
                  <a:lnTo>
                    <a:pt x="16470" y="8143"/>
                  </a:lnTo>
                  <a:lnTo>
                    <a:pt x="15993" y="8730"/>
                  </a:lnTo>
                  <a:lnTo>
                    <a:pt x="15040" y="9904"/>
                  </a:lnTo>
                  <a:lnTo>
                    <a:pt x="12912" y="12508"/>
                  </a:lnTo>
                  <a:lnTo>
                    <a:pt x="11848" y="13792"/>
                  </a:lnTo>
                  <a:lnTo>
                    <a:pt x="10821" y="15113"/>
                  </a:lnTo>
                  <a:lnTo>
                    <a:pt x="10344" y="15736"/>
                  </a:lnTo>
                  <a:lnTo>
                    <a:pt x="9904" y="16397"/>
                  </a:lnTo>
                  <a:lnTo>
                    <a:pt x="9464" y="17057"/>
                  </a:lnTo>
                  <a:lnTo>
                    <a:pt x="9317" y="17277"/>
                  </a:lnTo>
                  <a:lnTo>
                    <a:pt x="9207" y="17497"/>
                  </a:lnTo>
                  <a:lnTo>
                    <a:pt x="8987" y="17387"/>
                  </a:lnTo>
                  <a:lnTo>
                    <a:pt x="8767" y="17350"/>
                  </a:lnTo>
                  <a:lnTo>
                    <a:pt x="8290" y="17204"/>
                  </a:lnTo>
                  <a:lnTo>
                    <a:pt x="7997" y="17094"/>
                  </a:lnTo>
                  <a:lnTo>
                    <a:pt x="7740" y="16910"/>
                  </a:lnTo>
                  <a:lnTo>
                    <a:pt x="7483" y="16727"/>
                  </a:lnTo>
                  <a:lnTo>
                    <a:pt x="7227" y="16507"/>
                  </a:lnTo>
                  <a:lnTo>
                    <a:pt x="6750" y="16067"/>
                  </a:lnTo>
                  <a:lnTo>
                    <a:pt x="6273" y="15663"/>
                  </a:lnTo>
                  <a:lnTo>
                    <a:pt x="5723" y="15296"/>
                  </a:lnTo>
                  <a:lnTo>
                    <a:pt x="5209" y="14929"/>
                  </a:lnTo>
                  <a:lnTo>
                    <a:pt x="3045" y="13462"/>
                  </a:lnTo>
                  <a:lnTo>
                    <a:pt x="1908" y="12619"/>
                  </a:lnTo>
                  <a:lnTo>
                    <a:pt x="1321" y="12215"/>
                  </a:lnTo>
                  <a:lnTo>
                    <a:pt x="697" y="11848"/>
                  </a:lnTo>
                  <a:lnTo>
                    <a:pt x="624" y="11812"/>
                  </a:lnTo>
                  <a:lnTo>
                    <a:pt x="1614" y="10381"/>
                  </a:lnTo>
                  <a:lnTo>
                    <a:pt x="2641" y="8950"/>
                  </a:lnTo>
                  <a:lnTo>
                    <a:pt x="3668" y="7556"/>
                  </a:lnTo>
                  <a:lnTo>
                    <a:pt x="4732" y="6163"/>
                  </a:lnTo>
                  <a:lnTo>
                    <a:pt x="6970" y="3338"/>
                  </a:lnTo>
                  <a:lnTo>
                    <a:pt x="8144" y="1944"/>
                  </a:lnTo>
                  <a:lnTo>
                    <a:pt x="8730" y="1284"/>
                  </a:lnTo>
                  <a:lnTo>
                    <a:pt x="9244" y="550"/>
                  </a:lnTo>
                  <a:lnTo>
                    <a:pt x="9281" y="477"/>
                  </a:lnTo>
                  <a:lnTo>
                    <a:pt x="9281" y="404"/>
                  </a:lnTo>
                  <a:close/>
                  <a:moveTo>
                    <a:pt x="7227" y="17204"/>
                  </a:moveTo>
                  <a:lnTo>
                    <a:pt x="7667" y="17460"/>
                  </a:lnTo>
                  <a:lnTo>
                    <a:pt x="8107" y="17681"/>
                  </a:lnTo>
                  <a:lnTo>
                    <a:pt x="8070" y="17937"/>
                  </a:lnTo>
                  <a:lnTo>
                    <a:pt x="8107" y="18194"/>
                  </a:lnTo>
                  <a:lnTo>
                    <a:pt x="7850" y="18084"/>
                  </a:lnTo>
                  <a:lnTo>
                    <a:pt x="7447" y="17791"/>
                  </a:lnTo>
                  <a:lnTo>
                    <a:pt x="7410" y="17644"/>
                  </a:lnTo>
                  <a:lnTo>
                    <a:pt x="7337" y="17497"/>
                  </a:lnTo>
                  <a:lnTo>
                    <a:pt x="7227" y="17204"/>
                  </a:lnTo>
                  <a:close/>
                  <a:moveTo>
                    <a:pt x="9831" y="17460"/>
                  </a:moveTo>
                  <a:lnTo>
                    <a:pt x="9868" y="17534"/>
                  </a:lnTo>
                  <a:lnTo>
                    <a:pt x="9904" y="17571"/>
                  </a:lnTo>
                  <a:lnTo>
                    <a:pt x="9464" y="18084"/>
                  </a:lnTo>
                  <a:lnTo>
                    <a:pt x="9207" y="18341"/>
                  </a:lnTo>
                  <a:lnTo>
                    <a:pt x="9171" y="18231"/>
                  </a:lnTo>
                  <a:lnTo>
                    <a:pt x="9134" y="18121"/>
                  </a:lnTo>
                  <a:lnTo>
                    <a:pt x="9134" y="17974"/>
                  </a:lnTo>
                  <a:lnTo>
                    <a:pt x="9317" y="17974"/>
                  </a:lnTo>
                  <a:lnTo>
                    <a:pt x="9317" y="17937"/>
                  </a:lnTo>
                  <a:lnTo>
                    <a:pt x="9391" y="17937"/>
                  </a:lnTo>
                  <a:lnTo>
                    <a:pt x="9464" y="17901"/>
                  </a:lnTo>
                  <a:lnTo>
                    <a:pt x="9574" y="17827"/>
                  </a:lnTo>
                  <a:lnTo>
                    <a:pt x="9647" y="17681"/>
                  </a:lnTo>
                  <a:lnTo>
                    <a:pt x="9794" y="17460"/>
                  </a:lnTo>
                  <a:close/>
                  <a:moveTo>
                    <a:pt x="9464" y="0"/>
                  </a:moveTo>
                  <a:lnTo>
                    <a:pt x="9281" y="37"/>
                  </a:lnTo>
                  <a:lnTo>
                    <a:pt x="9134" y="110"/>
                  </a:lnTo>
                  <a:lnTo>
                    <a:pt x="9024" y="147"/>
                  </a:lnTo>
                  <a:lnTo>
                    <a:pt x="8951" y="257"/>
                  </a:lnTo>
                  <a:lnTo>
                    <a:pt x="8914" y="294"/>
                  </a:lnTo>
                  <a:lnTo>
                    <a:pt x="8914" y="330"/>
                  </a:lnTo>
                  <a:lnTo>
                    <a:pt x="8327" y="954"/>
                  </a:lnTo>
                  <a:lnTo>
                    <a:pt x="7740" y="1614"/>
                  </a:lnTo>
                  <a:lnTo>
                    <a:pt x="6640" y="2971"/>
                  </a:lnTo>
                  <a:lnTo>
                    <a:pt x="5502" y="4365"/>
                  </a:lnTo>
                  <a:lnTo>
                    <a:pt x="4402" y="5759"/>
                  </a:lnTo>
                  <a:lnTo>
                    <a:pt x="2421" y="8400"/>
                  </a:lnTo>
                  <a:lnTo>
                    <a:pt x="477" y="11041"/>
                  </a:lnTo>
                  <a:lnTo>
                    <a:pt x="330" y="11261"/>
                  </a:lnTo>
                  <a:lnTo>
                    <a:pt x="37" y="11701"/>
                  </a:lnTo>
                  <a:lnTo>
                    <a:pt x="0" y="11775"/>
                  </a:lnTo>
                  <a:lnTo>
                    <a:pt x="0" y="11885"/>
                  </a:lnTo>
                  <a:lnTo>
                    <a:pt x="37" y="11958"/>
                  </a:lnTo>
                  <a:lnTo>
                    <a:pt x="74" y="12032"/>
                  </a:lnTo>
                  <a:lnTo>
                    <a:pt x="147" y="12068"/>
                  </a:lnTo>
                  <a:lnTo>
                    <a:pt x="220" y="12105"/>
                  </a:lnTo>
                  <a:lnTo>
                    <a:pt x="294" y="12105"/>
                  </a:lnTo>
                  <a:lnTo>
                    <a:pt x="404" y="12068"/>
                  </a:lnTo>
                  <a:lnTo>
                    <a:pt x="440" y="12142"/>
                  </a:lnTo>
                  <a:lnTo>
                    <a:pt x="697" y="12398"/>
                  </a:lnTo>
                  <a:lnTo>
                    <a:pt x="587" y="12508"/>
                  </a:lnTo>
                  <a:lnTo>
                    <a:pt x="514" y="12655"/>
                  </a:lnTo>
                  <a:lnTo>
                    <a:pt x="440" y="12802"/>
                  </a:lnTo>
                  <a:lnTo>
                    <a:pt x="404" y="12949"/>
                  </a:lnTo>
                  <a:lnTo>
                    <a:pt x="404" y="13022"/>
                  </a:lnTo>
                  <a:lnTo>
                    <a:pt x="440" y="13059"/>
                  </a:lnTo>
                  <a:lnTo>
                    <a:pt x="514" y="13095"/>
                  </a:lnTo>
                  <a:lnTo>
                    <a:pt x="550" y="13095"/>
                  </a:lnTo>
                  <a:lnTo>
                    <a:pt x="624" y="13205"/>
                  </a:lnTo>
                  <a:lnTo>
                    <a:pt x="697" y="13315"/>
                  </a:lnTo>
                  <a:lnTo>
                    <a:pt x="881" y="13462"/>
                  </a:lnTo>
                  <a:lnTo>
                    <a:pt x="1284" y="13719"/>
                  </a:lnTo>
                  <a:lnTo>
                    <a:pt x="2385" y="14416"/>
                  </a:lnTo>
                  <a:lnTo>
                    <a:pt x="3558" y="15223"/>
                  </a:lnTo>
                  <a:lnTo>
                    <a:pt x="4659" y="16103"/>
                  </a:lnTo>
                  <a:lnTo>
                    <a:pt x="6420" y="17534"/>
                  </a:lnTo>
                  <a:lnTo>
                    <a:pt x="6420" y="17571"/>
                  </a:lnTo>
                  <a:lnTo>
                    <a:pt x="6493" y="17644"/>
                  </a:lnTo>
                  <a:lnTo>
                    <a:pt x="6566" y="17644"/>
                  </a:lnTo>
                  <a:lnTo>
                    <a:pt x="6823" y="17864"/>
                  </a:lnTo>
                  <a:lnTo>
                    <a:pt x="7300" y="18231"/>
                  </a:lnTo>
                  <a:lnTo>
                    <a:pt x="7777" y="18561"/>
                  </a:lnTo>
                  <a:lnTo>
                    <a:pt x="8034" y="18671"/>
                  </a:lnTo>
                  <a:lnTo>
                    <a:pt x="8254" y="18781"/>
                  </a:lnTo>
                  <a:lnTo>
                    <a:pt x="8510" y="18854"/>
                  </a:lnTo>
                  <a:lnTo>
                    <a:pt x="8620" y="18854"/>
                  </a:lnTo>
                  <a:lnTo>
                    <a:pt x="8767" y="18818"/>
                  </a:lnTo>
                  <a:lnTo>
                    <a:pt x="8804" y="18744"/>
                  </a:lnTo>
                  <a:lnTo>
                    <a:pt x="8840" y="18708"/>
                  </a:lnTo>
                  <a:lnTo>
                    <a:pt x="8840" y="18634"/>
                  </a:lnTo>
                  <a:lnTo>
                    <a:pt x="8804" y="18561"/>
                  </a:lnTo>
                  <a:lnTo>
                    <a:pt x="8730" y="18488"/>
                  </a:lnTo>
                  <a:lnTo>
                    <a:pt x="8620" y="18414"/>
                  </a:lnTo>
                  <a:lnTo>
                    <a:pt x="8437" y="18341"/>
                  </a:lnTo>
                  <a:lnTo>
                    <a:pt x="8400" y="18341"/>
                  </a:lnTo>
                  <a:lnTo>
                    <a:pt x="8400" y="18157"/>
                  </a:lnTo>
                  <a:lnTo>
                    <a:pt x="8400" y="17974"/>
                  </a:lnTo>
                  <a:lnTo>
                    <a:pt x="8364" y="17791"/>
                  </a:lnTo>
                  <a:lnTo>
                    <a:pt x="8620" y="17864"/>
                  </a:lnTo>
                  <a:lnTo>
                    <a:pt x="8951" y="17937"/>
                  </a:lnTo>
                  <a:lnTo>
                    <a:pt x="8877" y="18121"/>
                  </a:lnTo>
                  <a:lnTo>
                    <a:pt x="8877" y="18267"/>
                  </a:lnTo>
                  <a:lnTo>
                    <a:pt x="8914" y="18451"/>
                  </a:lnTo>
                  <a:lnTo>
                    <a:pt x="8987" y="18598"/>
                  </a:lnTo>
                  <a:lnTo>
                    <a:pt x="8877" y="18781"/>
                  </a:lnTo>
                  <a:lnTo>
                    <a:pt x="8877" y="18854"/>
                  </a:lnTo>
                  <a:lnTo>
                    <a:pt x="8914" y="18964"/>
                  </a:lnTo>
                  <a:lnTo>
                    <a:pt x="9024" y="19001"/>
                  </a:lnTo>
                  <a:lnTo>
                    <a:pt x="9097" y="18964"/>
                  </a:lnTo>
                  <a:lnTo>
                    <a:pt x="9281" y="18854"/>
                  </a:lnTo>
                  <a:lnTo>
                    <a:pt x="9427" y="18708"/>
                  </a:lnTo>
                  <a:lnTo>
                    <a:pt x="9721" y="18414"/>
                  </a:lnTo>
                  <a:lnTo>
                    <a:pt x="10344" y="17717"/>
                  </a:lnTo>
                  <a:lnTo>
                    <a:pt x="11555" y="16397"/>
                  </a:lnTo>
                  <a:lnTo>
                    <a:pt x="12802" y="14929"/>
                  </a:lnTo>
                  <a:lnTo>
                    <a:pt x="14013" y="13462"/>
                  </a:lnTo>
                  <a:lnTo>
                    <a:pt x="15150" y="11958"/>
                  </a:lnTo>
                  <a:lnTo>
                    <a:pt x="16214" y="10454"/>
                  </a:lnTo>
                  <a:lnTo>
                    <a:pt x="17314" y="8950"/>
                  </a:lnTo>
                  <a:lnTo>
                    <a:pt x="17791" y="8253"/>
                  </a:lnTo>
                  <a:lnTo>
                    <a:pt x="18011" y="7887"/>
                  </a:lnTo>
                  <a:lnTo>
                    <a:pt x="18231" y="7483"/>
                  </a:lnTo>
                  <a:lnTo>
                    <a:pt x="18304" y="7483"/>
                  </a:lnTo>
                  <a:lnTo>
                    <a:pt x="18341" y="7446"/>
                  </a:lnTo>
                  <a:lnTo>
                    <a:pt x="18378" y="7373"/>
                  </a:lnTo>
                  <a:lnTo>
                    <a:pt x="18378" y="7300"/>
                  </a:lnTo>
                  <a:lnTo>
                    <a:pt x="18268" y="7080"/>
                  </a:lnTo>
                  <a:lnTo>
                    <a:pt x="18158" y="6860"/>
                  </a:lnTo>
                  <a:lnTo>
                    <a:pt x="17828" y="6493"/>
                  </a:lnTo>
                  <a:lnTo>
                    <a:pt x="17644" y="6346"/>
                  </a:lnTo>
                  <a:lnTo>
                    <a:pt x="17424" y="6199"/>
                  </a:lnTo>
                  <a:lnTo>
                    <a:pt x="17277" y="6126"/>
                  </a:lnTo>
                  <a:lnTo>
                    <a:pt x="17131" y="6089"/>
                  </a:lnTo>
                  <a:lnTo>
                    <a:pt x="16910" y="5576"/>
                  </a:lnTo>
                  <a:lnTo>
                    <a:pt x="16837" y="5319"/>
                  </a:lnTo>
                  <a:lnTo>
                    <a:pt x="16800" y="5062"/>
                  </a:lnTo>
                  <a:lnTo>
                    <a:pt x="16800" y="4915"/>
                  </a:lnTo>
                  <a:lnTo>
                    <a:pt x="16727" y="4769"/>
                  </a:lnTo>
                  <a:lnTo>
                    <a:pt x="16654" y="4695"/>
                  </a:lnTo>
                  <a:lnTo>
                    <a:pt x="16470" y="4695"/>
                  </a:lnTo>
                  <a:lnTo>
                    <a:pt x="16397" y="4732"/>
                  </a:lnTo>
                  <a:lnTo>
                    <a:pt x="16360" y="4769"/>
                  </a:lnTo>
                  <a:lnTo>
                    <a:pt x="16397" y="4842"/>
                  </a:lnTo>
                  <a:lnTo>
                    <a:pt x="16434" y="4879"/>
                  </a:lnTo>
                  <a:lnTo>
                    <a:pt x="16434" y="4915"/>
                  </a:lnTo>
                  <a:lnTo>
                    <a:pt x="16434" y="5099"/>
                  </a:lnTo>
                  <a:lnTo>
                    <a:pt x="16434" y="5356"/>
                  </a:lnTo>
                  <a:lnTo>
                    <a:pt x="16470" y="5539"/>
                  </a:lnTo>
                  <a:lnTo>
                    <a:pt x="16544" y="5759"/>
                  </a:lnTo>
                  <a:lnTo>
                    <a:pt x="16690" y="6126"/>
                  </a:lnTo>
                  <a:lnTo>
                    <a:pt x="16984" y="7006"/>
                  </a:lnTo>
                  <a:lnTo>
                    <a:pt x="17021" y="7080"/>
                  </a:lnTo>
                  <a:lnTo>
                    <a:pt x="16544" y="6970"/>
                  </a:lnTo>
                  <a:lnTo>
                    <a:pt x="15920" y="6860"/>
                  </a:lnTo>
                  <a:lnTo>
                    <a:pt x="15296" y="6713"/>
                  </a:lnTo>
                  <a:lnTo>
                    <a:pt x="15186" y="6639"/>
                  </a:lnTo>
                  <a:lnTo>
                    <a:pt x="15223" y="6603"/>
                  </a:lnTo>
                  <a:lnTo>
                    <a:pt x="15333" y="6419"/>
                  </a:lnTo>
                  <a:lnTo>
                    <a:pt x="15700" y="5906"/>
                  </a:lnTo>
                  <a:lnTo>
                    <a:pt x="16030" y="5392"/>
                  </a:lnTo>
                  <a:lnTo>
                    <a:pt x="16287" y="4915"/>
                  </a:lnTo>
                  <a:lnTo>
                    <a:pt x="16360" y="4842"/>
                  </a:lnTo>
                  <a:lnTo>
                    <a:pt x="16360" y="4732"/>
                  </a:lnTo>
                  <a:lnTo>
                    <a:pt x="16324" y="4622"/>
                  </a:lnTo>
                  <a:lnTo>
                    <a:pt x="16250" y="4512"/>
                  </a:lnTo>
                  <a:lnTo>
                    <a:pt x="16067" y="4329"/>
                  </a:lnTo>
                  <a:lnTo>
                    <a:pt x="15590" y="4035"/>
                  </a:lnTo>
                  <a:lnTo>
                    <a:pt x="14526" y="3265"/>
                  </a:lnTo>
                  <a:lnTo>
                    <a:pt x="12435" y="1724"/>
                  </a:lnTo>
                  <a:lnTo>
                    <a:pt x="11445" y="1027"/>
                  </a:lnTo>
                  <a:lnTo>
                    <a:pt x="10454" y="330"/>
                  </a:lnTo>
                  <a:lnTo>
                    <a:pt x="10124" y="147"/>
                  </a:lnTo>
                  <a:lnTo>
                    <a:pt x="9794" y="37"/>
                  </a:lnTo>
                  <a:lnTo>
                    <a:pt x="961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8"/>
            <p:cNvSpPr/>
            <p:nvPr/>
          </p:nvSpPr>
          <p:spPr>
            <a:xfrm>
              <a:off x="6855475" y="1544725"/>
              <a:ext cx="444800" cy="353100"/>
            </a:xfrm>
            <a:custGeom>
              <a:avLst/>
              <a:gdLst/>
              <a:ahLst/>
              <a:cxnLst/>
              <a:rect l="l" t="t" r="r" b="b"/>
              <a:pathLst>
                <a:path w="17792" h="14124" extrusionOk="0">
                  <a:moveTo>
                    <a:pt x="10565" y="2275"/>
                  </a:moveTo>
                  <a:lnTo>
                    <a:pt x="10785" y="2312"/>
                  </a:lnTo>
                  <a:lnTo>
                    <a:pt x="11189" y="2422"/>
                  </a:lnTo>
                  <a:lnTo>
                    <a:pt x="11555" y="2605"/>
                  </a:lnTo>
                  <a:lnTo>
                    <a:pt x="11445" y="2605"/>
                  </a:lnTo>
                  <a:lnTo>
                    <a:pt x="10638" y="2899"/>
                  </a:lnTo>
                  <a:lnTo>
                    <a:pt x="9868" y="3192"/>
                  </a:lnTo>
                  <a:lnTo>
                    <a:pt x="9245" y="3449"/>
                  </a:lnTo>
                  <a:lnTo>
                    <a:pt x="8584" y="3706"/>
                  </a:lnTo>
                  <a:lnTo>
                    <a:pt x="7961" y="4036"/>
                  </a:lnTo>
                  <a:lnTo>
                    <a:pt x="7667" y="4219"/>
                  </a:lnTo>
                  <a:lnTo>
                    <a:pt x="7410" y="4439"/>
                  </a:lnTo>
                  <a:lnTo>
                    <a:pt x="7631" y="4073"/>
                  </a:lnTo>
                  <a:lnTo>
                    <a:pt x="7887" y="3743"/>
                  </a:lnTo>
                  <a:lnTo>
                    <a:pt x="8144" y="3412"/>
                  </a:lnTo>
                  <a:lnTo>
                    <a:pt x="8438" y="3156"/>
                  </a:lnTo>
                  <a:lnTo>
                    <a:pt x="8768" y="2899"/>
                  </a:lnTo>
                  <a:lnTo>
                    <a:pt x="9098" y="2679"/>
                  </a:lnTo>
                  <a:lnTo>
                    <a:pt x="9501" y="2495"/>
                  </a:lnTo>
                  <a:lnTo>
                    <a:pt x="9905" y="2349"/>
                  </a:lnTo>
                  <a:lnTo>
                    <a:pt x="10125" y="2312"/>
                  </a:lnTo>
                  <a:lnTo>
                    <a:pt x="10345" y="2275"/>
                  </a:lnTo>
                  <a:close/>
                  <a:moveTo>
                    <a:pt x="1285" y="2129"/>
                  </a:moveTo>
                  <a:lnTo>
                    <a:pt x="1248" y="2165"/>
                  </a:lnTo>
                  <a:lnTo>
                    <a:pt x="1101" y="2275"/>
                  </a:lnTo>
                  <a:lnTo>
                    <a:pt x="991" y="2422"/>
                  </a:lnTo>
                  <a:lnTo>
                    <a:pt x="808" y="2715"/>
                  </a:lnTo>
                  <a:lnTo>
                    <a:pt x="588" y="2605"/>
                  </a:lnTo>
                  <a:lnTo>
                    <a:pt x="441" y="2422"/>
                  </a:lnTo>
                  <a:lnTo>
                    <a:pt x="258" y="2239"/>
                  </a:lnTo>
                  <a:lnTo>
                    <a:pt x="184" y="2202"/>
                  </a:lnTo>
                  <a:lnTo>
                    <a:pt x="111" y="2202"/>
                  </a:lnTo>
                  <a:lnTo>
                    <a:pt x="37" y="2239"/>
                  </a:lnTo>
                  <a:lnTo>
                    <a:pt x="1" y="2312"/>
                  </a:lnTo>
                  <a:lnTo>
                    <a:pt x="1" y="2495"/>
                  </a:lnTo>
                  <a:lnTo>
                    <a:pt x="74" y="2642"/>
                  </a:lnTo>
                  <a:lnTo>
                    <a:pt x="147" y="2789"/>
                  </a:lnTo>
                  <a:lnTo>
                    <a:pt x="258" y="2936"/>
                  </a:lnTo>
                  <a:lnTo>
                    <a:pt x="404" y="3046"/>
                  </a:lnTo>
                  <a:lnTo>
                    <a:pt x="588" y="3119"/>
                  </a:lnTo>
                  <a:lnTo>
                    <a:pt x="294" y="3706"/>
                  </a:lnTo>
                  <a:lnTo>
                    <a:pt x="74" y="4293"/>
                  </a:lnTo>
                  <a:lnTo>
                    <a:pt x="74" y="4403"/>
                  </a:lnTo>
                  <a:lnTo>
                    <a:pt x="74" y="4476"/>
                  </a:lnTo>
                  <a:lnTo>
                    <a:pt x="147" y="4549"/>
                  </a:lnTo>
                  <a:lnTo>
                    <a:pt x="221" y="4586"/>
                  </a:lnTo>
                  <a:lnTo>
                    <a:pt x="294" y="4623"/>
                  </a:lnTo>
                  <a:lnTo>
                    <a:pt x="368" y="4586"/>
                  </a:lnTo>
                  <a:lnTo>
                    <a:pt x="441" y="4549"/>
                  </a:lnTo>
                  <a:lnTo>
                    <a:pt x="514" y="4476"/>
                  </a:lnTo>
                  <a:lnTo>
                    <a:pt x="991" y="3339"/>
                  </a:lnTo>
                  <a:lnTo>
                    <a:pt x="1248" y="2789"/>
                  </a:lnTo>
                  <a:lnTo>
                    <a:pt x="1321" y="2495"/>
                  </a:lnTo>
                  <a:lnTo>
                    <a:pt x="1395" y="2202"/>
                  </a:lnTo>
                  <a:lnTo>
                    <a:pt x="1358" y="2165"/>
                  </a:lnTo>
                  <a:lnTo>
                    <a:pt x="1321" y="2129"/>
                  </a:lnTo>
                  <a:close/>
                  <a:moveTo>
                    <a:pt x="11702" y="2715"/>
                  </a:moveTo>
                  <a:lnTo>
                    <a:pt x="11959" y="2936"/>
                  </a:lnTo>
                  <a:lnTo>
                    <a:pt x="12142" y="3156"/>
                  </a:lnTo>
                  <a:lnTo>
                    <a:pt x="12216" y="3266"/>
                  </a:lnTo>
                  <a:lnTo>
                    <a:pt x="11812" y="3412"/>
                  </a:lnTo>
                  <a:lnTo>
                    <a:pt x="11445" y="3559"/>
                  </a:lnTo>
                  <a:lnTo>
                    <a:pt x="9758" y="4183"/>
                  </a:lnTo>
                  <a:lnTo>
                    <a:pt x="8254" y="4770"/>
                  </a:lnTo>
                  <a:lnTo>
                    <a:pt x="7484" y="5100"/>
                  </a:lnTo>
                  <a:lnTo>
                    <a:pt x="7117" y="5283"/>
                  </a:lnTo>
                  <a:lnTo>
                    <a:pt x="6787" y="5503"/>
                  </a:lnTo>
                  <a:lnTo>
                    <a:pt x="7337" y="4549"/>
                  </a:lnTo>
                  <a:lnTo>
                    <a:pt x="7374" y="4549"/>
                  </a:lnTo>
                  <a:lnTo>
                    <a:pt x="8364" y="4073"/>
                  </a:lnTo>
                  <a:lnTo>
                    <a:pt x="9355" y="3632"/>
                  </a:lnTo>
                  <a:lnTo>
                    <a:pt x="11409" y="2862"/>
                  </a:lnTo>
                  <a:lnTo>
                    <a:pt x="11445" y="2936"/>
                  </a:lnTo>
                  <a:lnTo>
                    <a:pt x="11519" y="2972"/>
                  </a:lnTo>
                  <a:lnTo>
                    <a:pt x="11592" y="3009"/>
                  </a:lnTo>
                  <a:lnTo>
                    <a:pt x="11666" y="2972"/>
                  </a:lnTo>
                  <a:lnTo>
                    <a:pt x="11739" y="2899"/>
                  </a:lnTo>
                  <a:lnTo>
                    <a:pt x="11739" y="2789"/>
                  </a:lnTo>
                  <a:lnTo>
                    <a:pt x="11702" y="2715"/>
                  </a:lnTo>
                  <a:close/>
                  <a:moveTo>
                    <a:pt x="12326" y="3522"/>
                  </a:moveTo>
                  <a:lnTo>
                    <a:pt x="12399" y="3596"/>
                  </a:lnTo>
                  <a:lnTo>
                    <a:pt x="12436" y="3596"/>
                  </a:lnTo>
                  <a:lnTo>
                    <a:pt x="12583" y="3926"/>
                  </a:lnTo>
                  <a:lnTo>
                    <a:pt x="12546" y="3926"/>
                  </a:lnTo>
                  <a:lnTo>
                    <a:pt x="12473" y="3963"/>
                  </a:lnTo>
                  <a:lnTo>
                    <a:pt x="12289" y="4109"/>
                  </a:lnTo>
                  <a:lnTo>
                    <a:pt x="12106" y="4219"/>
                  </a:lnTo>
                  <a:lnTo>
                    <a:pt x="11702" y="4403"/>
                  </a:lnTo>
                  <a:lnTo>
                    <a:pt x="11262" y="4586"/>
                  </a:lnTo>
                  <a:lnTo>
                    <a:pt x="10822" y="4733"/>
                  </a:lnTo>
                  <a:lnTo>
                    <a:pt x="9941" y="5026"/>
                  </a:lnTo>
                  <a:lnTo>
                    <a:pt x="9061" y="5393"/>
                  </a:lnTo>
                  <a:lnTo>
                    <a:pt x="8217" y="5723"/>
                  </a:lnTo>
                  <a:lnTo>
                    <a:pt x="7374" y="6127"/>
                  </a:lnTo>
                  <a:lnTo>
                    <a:pt x="6750" y="6384"/>
                  </a:lnTo>
                  <a:lnTo>
                    <a:pt x="6420" y="6567"/>
                  </a:lnTo>
                  <a:lnTo>
                    <a:pt x="6090" y="6750"/>
                  </a:lnTo>
                  <a:lnTo>
                    <a:pt x="6310" y="6384"/>
                  </a:lnTo>
                  <a:lnTo>
                    <a:pt x="6677" y="5650"/>
                  </a:lnTo>
                  <a:lnTo>
                    <a:pt x="7410" y="5467"/>
                  </a:lnTo>
                  <a:lnTo>
                    <a:pt x="8107" y="5173"/>
                  </a:lnTo>
                  <a:lnTo>
                    <a:pt x="9465" y="4623"/>
                  </a:lnTo>
                  <a:lnTo>
                    <a:pt x="10932" y="4073"/>
                  </a:lnTo>
                  <a:lnTo>
                    <a:pt x="11629" y="3816"/>
                  </a:lnTo>
                  <a:lnTo>
                    <a:pt x="12326" y="3522"/>
                  </a:lnTo>
                  <a:close/>
                  <a:moveTo>
                    <a:pt x="5100" y="8401"/>
                  </a:moveTo>
                  <a:lnTo>
                    <a:pt x="4989" y="8438"/>
                  </a:lnTo>
                  <a:lnTo>
                    <a:pt x="4953" y="8474"/>
                  </a:lnTo>
                  <a:lnTo>
                    <a:pt x="4953" y="8511"/>
                  </a:lnTo>
                  <a:lnTo>
                    <a:pt x="4916" y="8768"/>
                  </a:lnTo>
                  <a:lnTo>
                    <a:pt x="4879" y="8988"/>
                  </a:lnTo>
                  <a:lnTo>
                    <a:pt x="4879" y="9245"/>
                  </a:lnTo>
                  <a:lnTo>
                    <a:pt x="4916" y="9355"/>
                  </a:lnTo>
                  <a:lnTo>
                    <a:pt x="4989" y="9465"/>
                  </a:lnTo>
                  <a:lnTo>
                    <a:pt x="5026" y="9501"/>
                  </a:lnTo>
                  <a:lnTo>
                    <a:pt x="5173" y="9501"/>
                  </a:lnTo>
                  <a:lnTo>
                    <a:pt x="5210" y="9465"/>
                  </a:lnTo>
                  <a:lnTo>
                    <a:pt x="5283" y="9391"/>
                  </a:lnTo>
                  <a:lnTo>
                    <a:pt x="5320" y="9281"/>
                  </a:lnTo>
                  <a:lnTo>
                    <a:pt x="5320" y="9061"/>
                  </a:lnTo>
                  <a:lnTo>
                    <a:pt x="5320" y="8768"/>
                  </a:lnTo>
                  <a:lnTo>
                    <a:pt x="5283" y="8511"/>
                  </a:lnTo>
                  <a:lnTo>
                    <a:pt x="5246" y="8474"/>
                  </a:lnTo>
                  <a:lnTo>
                    <a:pt x="5210" y="8438"/>
                  </a:lnTo>
                  <a:lnTo>
                    <a:pt x="5100" y="8401"/>
                  </a:lnTo>
                  <a:close/>
                  <a:moveTo>
                    <a:pt x="5210" y="9685"/>
                  </a:moveTo>
                  <a:lnTo>
                    <a:pt x="5136" y="9722"/>
                  </a:lnTo>
                  <a:lnTo>
                    <a:pt x="5063" y="9758"/>
                  </a:lnTo>
                  <a:lnTo>
                    <a:pt x="5026" y="9795"/>
                  </a:lnTo>
                  <a:lnTo>
                    <a:pt x="4989" y="9905"/>
                  </a:lnTo>
                  <a:lnTo>
                    <a:pt x="4989" y="9978"/>
                  </a:lnTo>
                  <a:lnTo>
                    <a:pt x="4916" y="10308"/>
                  </a:lnTo>
                  <a:lnTo>
                    <a:pt x="4916" y="10639"/>
                  </a:lnTo>
                  <a:lnTo>
                    <a:pt x="4953" y="10749"/>
                  </a:lnTo>
                  <a:lnTo>
                    <a:pt x="4989" y="10785"/>
                  </a:lnTo>
                  <a:lnTo>
                    <a:pt x="5063" y="10822"/>
                  </a:lnTo>
                  <a:lnTo>
                    <a:pt x="5173" y="10822"/>
                  </a:lnTo>
                  <a:lnTo>
                    <a:pt x="5246" y="10785"/>
                  </a:lnTo>
                  <a:lnTo>
                    <a:pt x="5283" y="10749"/>
                  </a:lnTo>
                  <a:lnTo>
                    <a:pt x="5283" y="10639"/>
                  </a:lnTo>
                  <a:lnTo>
                    <a:pt x="5283" y="10272"/>
                  </a:lnTo>
                  <a:lnTo>
                    <a:pt x="5356" y="9905"/>
                  </a:lnTo>
                  <a:lnTo>
                    <a:pt x="5356" y="9832"/>
                  </a:lnTo>
                  <a:lnTo>
                    <a:pt x="5320" y="9758"/>
                  </a:lnTo>
                  <a:lnTo>
                    <a:pt x="5283" y="9722"/>
                  </a:lnTo>
                  <a:lnTo>
                    <a:pt x="5210" y="9685"/>
                  </a:lnTo>
                  <a:close/>
                  <a:moveTo>
                    <a:pt x="14600" y="9501"/>
                  </a:moveTo>
                  <a:lnTo>
                    <a:pt x="14563" y="9575"/>
                  </a:lnTo>
                  <a:lnTo>
                    <a:pt x="14490" y="9868"/>
                  </a:lnTo>
                  <a:lnTo>
                    <a:pt x="14417" y="10125"/>
                  </a:lnTo>
                  <a:lnTo>
                    <a:pt x="14380" y="10712"/>
                  </a:lnTo>
                  <a:lnTo>
                    <a:pt x="14417" y="10785"/>
                  </a:lnTo>
                  <a:lnTo>
                    <a:pt x="14453" y="10859"/>
                  </a:lnTo>
                  <a:lnTo>
                    <a:pt x="14527" y="10895"/>
                  </a:lnTo>
                  <a:lnTo>
                    <a:pt x="14600" y="10932"/>
                  </a:lnTo>
                  <a:lnTo>
                    <a:pt x="14673" y="10932"/>
                  </a:lnTo>
                  <a:lnTo>
                    <a:pt x="14747" y="10895"/>
                  </a:lnTo>
                  <a:lnTo>
                    <a:pt x="14783" y="10859"/>
                  </a:lnTo>
                  <a:lnTo>
                    <a:pt x="14820" y="10785"/>
                  </a:lnTo>
                  <a:lnTo>
                    <a:pt x="14820" y="10639"/>
                  </a:lnTo>
                  <a:lnTo>
                    <a:pt x="14820" y="10088"/>
                  </a:lnTo>
                  <a:lnTo>
                    <a:pt x="14820" y="9832"/>
                  </a:lnTo>
                  <a:lnTo>
                    <a:pt x="14747" y="9575"/>
                  </a:lnTo>
                  <a:lnTo>
                    <a:pt x="14710" y="9501"/>
                  </a:lnTo>
                  <a:close/>
                  <a:moveTo>
                    <a:pt x="12729" y="4183"/>
                  </a:moveTo>
                  <a:lnTo>
                    <a:pt x="12986" y="4880"/>
                  </a:lnTo>
                  <a:lnTo>
                    <a:pt x="12766" y="4990"/>
                  </a:lnTo>
                  <a:lnTo>
                    <a:pt x="12509" y="5100"/>
                  </a:lnTo>
                  <a:lnTo>
                    <a:pt x="12032" y="5320"/>
                  </a:lnTo>
                  <a:lnTo>
                    <a:pt x="10969" y="5833"/>
                  </a:lnTo>
                  <a:lnTo>
                    <a:pt x="9978" y="6310"/>
                  </a:lnTo>
                  <a:lnTo>
                    <a:pt x="8988" y="6714"/>
                  </a:lnTo>
                  <a:lnTo>
                    <a:pt x="8071" y="7007"/>
                  </a:lnTo>
                  <a:lnTo>
                    <a:pt x="7117" y="7301"/>
                  </a:lnTo>
                  <a:lnTo>
                    <a:pt x="6677" y="7484"/>
                  </a:lnTo>
                  <a:lnTo>
                    <a:pt x="6237" y="7704"/>
                  </a:lnTo>
                  <a:lnTo>
                    <a:pt x="5796" y="7924"/>
                  </a:lnTo>
                  <a:lnTo>
                    <a:pt x="5430" y="8218"/>
                  </a:lnTo>
                  <a:lnTo>
                    <a:pt x="5393" y="8254"/>
                  </a:lnTo>
                  <a:lnTo>
                    <a:pt x="5393" y="8291"/>
                  </a:lnTo>
                  <a:lnTo>
                    <a:pt x="5430" y="8328"/>
                  </a:lnTo>
                  <a:lnTo>
                    <a:pt x="5466" y="8328"/>
                  </a:lnTo>
                  <a:lnTo>
                    <a:pt x="6420" y="7961"/>
                  </a:lnTo>
                  <a:lnTo>
                    <a:pt x="7337" y="7594"/>
                  </a:lnTo>
                  <a:lnTo>
                    <a:pt x="8364" y="7264"/>
                  </a:lnTo>
                  <a:lnTo>
                    <a:pt x="9391" y="6897"/>
                  </a:lnTo>
                  <a:lnTo>
                    <a:pt x="10345" y="6530"/>
                  </a:lnTo>
                  <a:lnTo>
                    <a:pt x="11262" y="6090"/>
                  </a:lnTo>
                  <a:lnTo>
                    <a:pt x="12326" y="5577"/>
                  </a:lnTo>
                  <a:lnTo>
                    <a:pt x="12729" y="5393"/>
                  </a:lnTo>
                  <a:lnTo>
                    <a:pt x="12913" y="5283"/>
                  </a:lnTo>
                  <a:lnTo>
                    <a:pt x="13133" y="5210"/>
                  </a:lnTo>
                  <a:lnTo>
                    <a:pt x="13169" y="5356"/>
                  </a:lnTo>
                  <a:lnTo>
                    <a:pt x="13426" y="5870"/>
                  </a:lnTo>
                  <a:lnTo>
                    <a:pt x="13390" y="5870"/>
                  </a:lnTo>
                  <a:lnTo>
                    <a:pt x="13353" y="5797"/>
                  </a:lnTo>
                  <a:lnTo>
                    <a:pt x="13280" y="5760"/>
                  </a:lnTo>
                  <a:lnTo>
                    <a:pt x="13206" y="5723"/>
                  </a:lnTo>
                  <a:lnTo>
                    <a:pt x="13133" y="5760"/>
                  </a:lnTo>
                  <a:lnTo>
                    <a:pt x="12216" y="6237"/>
                  </a:lnTo>
                  <a:lnTo>
                    <a:pt x="11299" y="6677"/>
                  </a:lnTo>
                  <a:lnTo>
                    <a:pt x="10345" y="7081"/>
                  </a:lnTo>
                  <a:lnTo>
                    <a:pt x="9428" y="7484"/>
                  </a:lnTo>
                  <a:lnTo>
                    <a:pt x="8474" y="7851"/>
                  </a:lnTo>
                  <a:lnTo>
                    <a:pt x="7520" y="8181"/>
                  </a:lnTo>
                  <a:lnTo>
                    <a:pt x="6640" y="8474"/>
                  </a:lnTo>
                  <a:lnTo>
                    <a:pt x="6163" y="8658"/>
                  </a:lnTo>
                  <a:lnTo>
                    <a:pt x="5980" y="8768"/>
                  </a:lnTo>
                  <a:lnTo>
                    <a:pt x="5760" y="8878"/>
                  </a:lnTo>
                  <a:lnTo>
                    <a:pt x="5760" y="8915"/>
                  </a:lnTo>
                  <a:lnTo>
                    <a:pt x="5760" y="8951"/>
                  </a:lnTo>
                  <a:lnTo>
                    <a:pt x="6273" y="8951"/>
                  </a:lnTo>
                  <a:lnTo>
                    <a:pt x="6713" y="8805"/>
                  </a:lnTo>
                  <a:lnTo>
                    <a:pt x="7631" y="8511"/>
                  </a:lnTo>
                  <a:lnTo>
                    <a:pt x="8621" y="8144"/>
                  </a:lnTo>
                  <a:lnTo>
                    <a:pt x="9611" y="7777"/>
                  </a:lnTo>
                  <a:lnTo>
                    <a:pt x="10528" y="7411"/>
                  </a:lnTo>
                  <a:lnTo>
                    <a:pt x="11409" y="7007"/>
                  </a:lnTo>
                  <a:lnTo>
                    <a:pt x="12289" y="6604"/>
                  </a:lnTo>
                  <a:lnTo>
                    <a:pt x="13133" y="6163"/>
                  </a:lnTo>
                  <a:lnTo>
                    <a:pt x="13206" y="6200"/>
                  </a:lnTo>
                  <a:lnTo>
                    <a:pt x="13316" y="6200"/>
                  </a:lnTo>
                  <a:lnTo>
                    <a:pt x="13390" y="6163"/>
                  </a:lnTo>
                  <a:lnTo>
                    <a:pt x="13463" y="6090"/>
                  </a:lnTo>
                  <a:lnTo>
                    <a:pt x="13500" y="6053"/>
                  </a:lnTo>
                  <a:lnTo>
                    <a:pt x="13866" y="6714"/>
                  </a:lnTo>
                  <a:lnTo>
                    <a:pt x="13646" y="6787"/>
                  </a:lnTo>
                  <a:lnTo>
                    <a:pt x="13463" y="6860"/>
                  </a:lnTo>
                  <a:lnTo>
                    <a:pt x="12913" y="7081"/>
                  </a:lnTo>
                  <a:lnTo>
                    <a:pt x="12399" y="7337"/>
                  </a:lnTo>
                  <a:lnTo>
                    <a:pt x="11225" y="7961"/>
                  </a:lnTo>
                  <a:lnTo>
                    <a:pt x="10675" y="8254"/>
                  </a:lnTo>
                  <a:lnTo>
                    <a:pt x="10052" y="8548"/>
                  </a:lnTo>
                  <a:lnTo>
                    <a:pt x="9428" y="8768"/>
                  </a:lnTo>
                  <a:lnTo>
                    <a:pt x="8804" y="8951"/>
                  </a:lnTo>
                  <a:lnTo>
                    <a:pt x="7520" y="9318"/>
                  </a:lnTo>
                  <a:lnTo>
                    <a:pt x="6200" y="9722"/>
                  </a:lnTo>
                  <a:lnTo>
                    <a:pt x="5796" y="9868"/>
                  </a:lnTo>
                  <a:lnTo>
                    <a:pt x="5650" y="10015"/>
                  </a:lnTo>
                  <a:lnTo>
                    <a:pt x="5576" y="10052"/>
                  </a:lnTo>
                  <a:lnTo>
                    <a:pt x="5576" y="10015"/>
                  </a:lnTo>
                  <a:lnTo>
                    <a:pt x="5540" y="9978"/>
                  </a:lnTo>
                  <a:lnTo>
                    <a:pt x="5540" y="10015"/>
                  </a:lnTo>
                  <a:lnTo>
                    <a:pt x="5503" y="10088"/>
                  </a:lnTo>
                  <a:lnTo>
                    <a:pt x="5503" y="10198"/>
                  </a:lnTo>
                  <a:lnTo>
                    <a:pt x="5540" y="10235"/>
                  </a:lnTo>
                  <a:lnTo>
                    <a:pt x="5576" y="10235"/>
                  </a:lnTo>
                  <a:lnTo>
                    <a:pt x="5796" y="10125"/>
                  </a:lnTo>
                  <a:lnTo>
                    <a:pt x="6017" y="10052"/>
                  </a:lnTo>
                  <a:lnTo>
                    <a:pt x="6530" y="9942"/>
                  </a:lnTo>
                  <a:lnTo>
                    <a:pt x="7704" y="9575"/>
                  </a:lnTo>
                  <a:lnTo>
                    <a:pt x="8878" y="9281"/>
                  </a:lnTo>
                  <a:lnTo>
                    <a:pt x="9465" y="9098"/>
                  </a:lnTo>
                  <a:lnTo>
                    <a:pt x="10015" y="8878"/>
                  </a:lnTo>
                  <a:lnTo>
                    <a:pt x="10528" y="8695"/>
                  </a:lnTo>
                  <a:lnTo>
                    <a:pt x="11005" y="8438"/>
                  </a:lnTo>
                  <a:lnTo>
                    <a:pt x="11959" y="7924"/>
                  </a:lnTo>
                  <a:lnTo>
                    <a:pt x="12473" y="7667"/>
                  </a:lnTo>
                  <a:lnTo>
                    <a:pt x="12986" y="7411"/>
                  </a:lnTo>
                  <a:lnTo>
                    <a:pt x="13573" y="7191"/>
                  </a:lnTo>
                  <a:lnTo>
                    <a:pt x="13756" y="7117"/>
                  </a:lnTo>
                  <a:lnTo>
                    <a:pt x="14013" y="7044"/>
                  </a:lnTo>
                  <a:lnTo>
                    <a:pt x="14050" y="7081"/>
                  </a:lnTo>
                  <a:lnTo>
                    <a:pt x="14160" y="7081"/>
                  </a:lnTo>
                  <a:lnTo>
                    <a:pt x="14197" y="7191"/>
                  </a:lnTo>
                  <a:lnTo>
                    <a:pt x="13830" y="7374"/>
                  </a:lnTo>
                  <a:lnTo>
                    <a:pt x="13500" y="7594"/>
                  </a:lnTo>
                  <a:lnTo>
                    <a:pt x="12436" y="8218"/>
                  </a:lnTo>
                  <a:lnTo>
                    <a:pt x="11335" y="8768"/>
                  </a:lnTo>
                  <a:lnTo>
                    <a:pt x="10198" y="9245"/>
                  </a:lnTo>
                  <a:lnTo>
                    <a:pt x="9061" y="9685"/>
                  </a:lnTo>
                  <a:lnTo>
                    <a:pt x="7887" y="10088"/>
                  </a:lnTo>
                  <a:lnTo>
                    <a:pt x="6750" y="10455"/>
                  </a:lnTo>
                  <a:lnTo>
                    <a:pt x="6200" y="10639"/>
                  </a:lnTo>
                  <a:lnTo>
                    <a:pt x="5906" y="10749"/>
                  </a:lnTo>
                  <a:lnTo>
                    <a:pt x="5650" y="10895"/>
                  </a:lnTo>
                  <a:lnTo>
                    <a:pt x="5613" y="10932"/>
                  </a:lnTo>
                  <a:lnTo>
                    <a:pt x="5613" y="10969"/>
                  </a:lnTo>
                  <a:lnTo>
                    <a:pt x="5613" y="11005"/>
                  </a:lnTo>
                  <a:lnTo>
                    <a:pt x="5686" y="11042"/>
                  </a:lnTo>
                  <a:lnTo>
                    <a:pt x="5943" y="11005"/>
                  </a:lnTo>
                  <a:lnTo>
                    <a:pt x="6200" y="10969"/>
                  </a:lnTo>
                  <a:lnTo>
                    <a:pt x="6713" y="10822"/>
                  </a:lnTo>
                  <a:lnTo>
                    <a:pt x="7337" y="10602"/>
                  </a:lnTo>
                  <a:lnTo>
                    <a:pt x="7961" y="10419"/>
                  </a:lnTo>
                  <a:lnTo>
                    <a:pt x="9208" y="10015"/>
                  </a:lnTo>
                  <a:lnTo>
                    <a:pt x="10418" y="9538"/>
                  </a:lnTo>
                  <a:lnTo>
                    <a:pt x="11445" y="9061"/>
                  </a:lnTo>
                  <a:lnTo>
                    <a:pt x="12473" y="8584"/>
                  </a:lnTo>
                  <a:lnTo>
                    <a:pt x="13573" y="7961"/>
                  </a:lnTo>
                  <a:lnTo>
                    <a:pt x="14013" y="7741"/>
                  </a:lnTo>
                  <a:lnTo>
                    <a:pt x="14233" y="7594"/>
                  </a:lnTo>
                  <a:lnTo>
                    <a:pt x="14417" y="7447"/>
                  </a:lnTo>
                  <a:lnTo>
                    <a:pt x="14527" y="7594"/>
                  </a:lnTo>
                  <a:lnTo>
                    <a:pt x="14527" y="7631"/>
                  </a:lnTo>
                  <a:lnTo>
                    <a:pt x="14417" y="7961"/>
                  </a:lnTo>
                  <a:lnTo>
                    <a:pt x="14417" y="8328"/>
                  </a:lnTo>
                  <a:lnTo>
                    <a:pt x="14343" y="8254"/>
                  </a:lnTo>
                  <a:lnTo>
                    <a:pt x="14233" y="8254"/>
                  </a:lnTo>
                  <a:lnTo>
                    <a:pt x="13830" y="8438"/>
                  </a:lnTo>
                  <a:lnTo>
                    <a:pt x="13426" y="8658"/>
                  </a:lnTo>
                  <a:lnTo>
                    <a:pt x="12693" y="9135"/>
                  </a:lnTo>
                  <a:lnTo>
                    <a:pt x="12252" y="9428"/>
                  </a:lnTo>
                  <a:lnTo>
                    <a:pt x="11776" y="9685"/>
                  </a:lnTo>
                  <a:lnTo>
                    <a:pt x="11299" y="9942"/>
                  </a:lnTo>
                  <a:lnTo>
                    <a:pt x="10822" y="10125"/>
                  </a:lnTo>
                  <a:lnTo>
                    <a:pt x="8658" y="10822"/>
                  </a:lnTo>
                  <a:lnTo>
                    <a:pt x="7741" y="11115"/>
                  </a:lnTo>
                  <a:lnTo>
                    <a:pt x="7300" y="11262"/>
                  </a:lnTo>
                  <a:lnTo>
                    <a:pt x="6860" y="11446"/>
                  </a:lnTo>
                  <a:lnTo>
                    <a:pt x="5283" y="11409"/>
                  </a:lnTo>
                  <a:lnTo>
                    <a:pt x="5246" y="11189"/>
                  </a:lnTo>
                  <a:lnTo>
                    <a:pt x="5173" y="11115"/>
                  </a:lnTo>
                  <a:lnTo>
                    <a:pt x="5026" y="11115"/>
                  </a:lnTo>
                  <a:lnTo>
                    <a:pt x="4989" y="11189"/>
                  </a:lnTo>
                  <a:lnTo>
                    <a:pt x="4953" y="11409"/>
                  </a:lnTo>
                  <a:lnTo>
                    <a:pt x="4182" y="11336"/>
                  </a:lnTo>
                  <a:lnTo>
                    <a:pt x="3816" y="11336"/>
                  </a:lnTo>
                  <a:lnTo>
                    <a:pt x="3412" y="11372"/>
                  </a:lnTo>
                  <a:lnTo>
                    <a:pt x="3119" y="11409"/>
                  </a:lnTo>
                  <a:lnTo>
                    <a:pt x="2862" y="11556"/>
                  </a:lnTo>
                  <a:lnTo>
                    <a:pt x="2825" y="11005"/>
                  </a:lnTo>
                  <a:lnTo>
                    <a:pt x="2715" y="9428"/>
                  </a:lnTo>
                  <a:lnTo>
                    <a:pt x="2715" y="9171"/>
                  </a:lnTo>
                  <a:lnTo>
                    <a:pt x="2972" y="9171"/>
                  </a:lnTo>
                  <a:lnTo>
                    <a:pt x="3265" y="9135"/>
                  </a:lnTo>
                  <a:lnTo>
                    <a:pt x="3522" y="9061"/>
                  </a:lnTo>
                  <a:lnTo>
                    <a:pt x="3779" y="8988"/>
                  </a:lnTo>
                  <a:lnTo>
                    <a:pt x="4036" y="8841"/>
                  </a:lnTo>
                  <a:lnTo>
                    <a:pt x="4293" y="8695"/>
                  </a:lnTo>
                  <a:lnTo>
                    <a:pt x="4733" y="8401"/>
                  </a:lnTo>
                  <a:lnTo>
                    <a:pt x="5063" y="8108"/>
                  </a:lnTo>
                  <a:lnTo>
                    <a:pt x="5356" y="7777"/>
                  </a:lnTo>
                  <a:lnTo>
                    <a:pt x="5613" y="7447"/>
                  </a:lnTo>
                  <a:lnTo>
                    <a:pt x="5870" y="7117"/>
                  </a:lnTo>
                  <a:lnTo>
                    <a:pt x="6273" y="7007"/>
                  </a:lnTo>
                  <a:lnTo>
                    <a:pt x="6640" y="6824"/>
                  </a:lnTo>
                  <a:lnTo>
                    <a:pt x="7410" y="6420"/>
                  </a:lnTo>
                  <a:lnTo>
                    <a:pt x="8401" y="5980"/>
                  </a:lnTo>
                  <a:lnTo>
                    <a:pt x="9355" y="5577"/>
                  </a:lnTo>
                  <a:lnTo>
                    <a:pt x="10308" y="5246"/>
                  </a:lnTo>
                  <a:lnTo>
                    <a:pt x="11262" y="4880"/>
                  </a:lnTo>
                  <a:lnTo>
                    <a:pt x="12032" y="4623"/>
                  </a:lnTo>
                  <a:lnTo>
                    <a:pt x="12436" y="4403"/>
                  </a:lnTo>
                  <a:lnTo>
                    <a:pt x="12619" y="4219"/>
                  </a:lnTo>
                  <a:lnTo>
                    <a:pt x="12729" y="4183"/>
                  </a:lnTo>
                  <a:close/>
                  <a:moveTo>
                    <a:pt x="2385" y="1"/>
                  </a:moveTo>
                  <a:lnTo>
                    <a:pt x="2238" y="38"/>
                  </a:lnTo>
                  <a:lnTo>
                    <a:pt x="2202" y="74"/>
                  </a:lnTo>
                  <a:lnTo>
                    <a:pt x="2165" y="111"/>
                  </a:lnTo>
                  <a:lnTo>
                    <a:pt x="2055" y="368"/>
                  </a:lnTo>
                  <a:lnTo>
                    <a:pt x="1982" y="515"/>
                  </a:lnTo>
                  <a:lnTo>
                    <a:pt x="1578" y="1432"/>
                  </a:lnTo>
                  <a:lnTo>
                    <a:pt x="1541" y="1542"/>
                  </a:lnTo>
                  <a:lnTo>
                    <a:pt x="1578" y="1615"/>
                  </a:lnTo>
                  <a:lnTo>
                    <a:pt x="1615" y="1688"/>
                  </a:lnTo>
                  <a:lnTo>
                    <a:pt x="1688" y="1762"/>
                  </a:lnTo>
                  <a:lnTo>
                    <a:pt x="1761" y="1798"/>
                  </a:lnTo>
                  <a:lnTo>
                    <a:pt x="1835" y="1798"/>
                  </a:lnTo>
                  <a:lnTo>
                    <a:pt x="1908" y="1762"/>
                  </a:lnTo>
                  <a:lnTo>
                    <a:pt x="1982" y="1652"/>
                  </a:lnTo>
                  <a:lnTo>
                    <a:pt x="2128" y="1358"/>
                  </a:lnTo>
                  <a:lnTo>
                    <a:pt x="2092" y="2165"/>
                  </a:lnTo>
                  <a:lnTo>
                    <a:pt x="2092" y="2972"/>
                  </a:lnTo>
                  <a:lnTo>
                    <a:pt x="2055" y="4073"/>
                  </a:lnTo>
                  <a:lnTo>
                    <a:pt x="1982" y="4109"/>
                  </a:lnTo>
                  <a:lnTo>
                    <a:pt x="1835" y="4073"/>
                  </a:lnTo>
                  <a:lnTo>
                    <a:pt x="1725" y="3999"/>
                  </a:lnTo>
                  <a:lnTo>
                    <a:pt x="1615" y="3999"/>
                  </a:lnTo>
                  <a:lnTo>
                    <a:pt x="1541" y="4036"/>
                  </a:lnTo>
                  <a:lnTo>
                    <a:pt x="1505" y="4109"/>
                  </a:lnTo>
                  <a:lnTo>
                    <a:pt x="1541" y="4219"/>
                  </a:lnTo>
                  <a:lnTo>
                    <a:pt x="1651" y="4293"/>
                  </a:lnTo>
                  <a:lnTo>
                    <a:pt x="1761" y="4366"/>
                  </a:lnTo>
                  <a:lnTo>
                    <a:pt x="1908" y="4403"/>
                  </a:lnTo>
                  <a:lnTo>
                    <a:pt x="2055" y="4439"/>
                  </a:lnTo>
                  <a:lnTo>
                    <a:pt x="2055" y="5540"/>
                  </a:lnTo>
                  <a:lnTo>
                    <a:pt x="1908" y="5577"/>
                  </a:lnTo>
                  <a:lnTo>
                    <a:pt x="1651" y="5613"/>
                  </a:lnTo>
                  <a:lnTo>
                    <a:pt x="1615" y="5687"/>
                  </a:lnTo>
                  <a:lnTo>
                    <a:pt x="1541" y="5723"/>
                  </a:lnTo>
                  <a:lnTo>
                    <a:pt x="1541" y="5760"/>
                  </a:lnTo>
                  <a:lnTo>
                    <a:pt x="1505" y="5797"/>
                  </a:lnTo>
                  <a:lnTo>
                    <a:pt x="1541" y="5833"/>
                  </a:lnTo>
                  <a:lnTo>
                    <a:pt x="1578" y="5833"/>
                  </a:lnTo>
                  <a:lnTo>
                    <a:pt x="1651" y="5907"/>
                  </a:lnTo>
                  <a:lnTo>
                    <a:pt x="2055" y="5907"/>
                  </a:lnTo>
                  <a:lnTo>
                    <a:pt x="2092" y="6200"/>
                  </a:lnTo>
                  <a:lnTo>
                    <a:pt x="2092" y="7154"/>
                  </a:lnTo>
                  <a:lnTo>
                    <a:pt x="1835" y="7227"/>
                  </a:lnTo>
                  <a:lnTo>
                    <a:pt x="1541" y="7374"/>
                  </a:lnTo>
                  <a:lnTo>
                    <a:pt x="1505" y="7411"/>
                  </a:lnTo>
                  <a:lnTo>
                    <a:pt x="1505" y="7447"/>
                  </a:lnTo>
                  <a:lnTo>
                    <a:pt x="1541" y="7484"/>
                  </a:lnTo>
                  <a:lnTo>
                    <a:pt x="1578" y="7521"/>
                  </a:lnTo>
                  <a:lnTo>
                    <a:pt x="2092" y="7521"/>
                  </a:lnTo>
                  <a:lnTo>
                    <a:pt x="2165" y="8951"/>
                  </a:lnTo>
                  <a:lnTo>
                    <a:pt x="2165" y="8988"/>
                  </a:lnTo>
                  <a:lnTo>
                    <a:pt x="1982" y="8951"/>
                  </a:lnTo>
                  <a:lnTo>
                    <a:pt x="1578" y="8951"/>
                  </a:lnTo>
                  <a:lnTo>
                    <a:pt x="1505" y="8988"/>
                  </a:lnTo>
                  <a:lnTo>
                    <a:pt x="1468" y="9061"/>
                  </a:lnTo>
                  <a:lnTo>
                    <a:pt x="1468" y="9135"/>
                  </a:lnTo>
                  <a:lnTo>
                    <a:pt x="1541" y="9208"/>
                  </a:lnTo>
                  <a:lnTo>
                    <a:pt x="1688" y="9245"/>
                  </a:lnTo>
                  <a:lnTo>
                    <a:pt x="1835" y="9318"/>
                  </a:lnTo>
                  <a:lnTo>
                    <a:pt x="2202" y="9391"/>
                  </a:lnTo>
                  <a:lnTo>
                    <a:pt x="2238" y="10419"/>
                  </a:lnTo>
                  <a:lnTo>
                    <a:pt x="2018" y="10419"/>
                  </a:lnTo>
                  <a:lnTo>
                    <a:pt x="1798" y="10455"/>
                  </a:lnTo>
                  <a:lnTo>
                    <a:pt x="1725" y="10529"/>
                  </a:lnTo>
                  <a:lnTo>
                    <a:pt x="1651" y="10602"/>
                  </a:lnTo>
                  <a:lnTo>
                    <a:pt x="1578" y="10675"/>
                  </a:lnTo>
                  <a:lnTo>
                    <a:pt x="1615" y="10749"/>
                  </a:lnTo>
                  <a:lnTo>
                    <a:pt x="1688" y="10822"/>
                  </a:lnTo>
                  <a:lnTo>
                    <a:pt x="2128" y="10822"/>
                  </a:lnTo>
                  <a:lnTo>
                    <a:pt x="2275" y="10859"/>
                  </a:lnTo>
                  <a:lnTo>
                    <a:pt x="2275" y="10895"/>
                  </a:lnTo>
                  <a:lnTo>
                    <a:pt x="2312" y="11702"/>
                  </a:lnTo>
                  <a:lnTo>
                    <a:pt x="2348" y="11959"/>
                  </a:lnTo>
                  <a:lnTo>
                    <a:pt x="2385" y="12106"/>
                  </a:lnTo>
                  <a:lnTo>
                    <a:pt x="2495" y="12216"/>
                  </a:lnTo>
                  <a:lnTo>
                    <a:pt x="2568" y="12253"/>
                  </a:lnTo>
                  <a:lnTo>
                    <a:pt x="2679" y="12253"/>
                  </a:lnTo>
                  <a:lnTo>
                    <a:pt x="2752" y="12216"/>
                  </a:lnTo>
                  <a:lnTo>
                    <a:pt x="2789" y="12143"/>
                  </a:lnTo>
                  <a:lnTo>
                    <a:pt x="2825" y="12106"/>
                  </a:lnTo>
                  <a:lnTo>
                    <a:pt x="3009" y="11959"/>
                  </a:lnTo>
                  <a:lnTo>
                    <a:pt x="3265" y="11886"/>
                  </a:lnTo>
                  <a:lnTo>
                    <a:pt x="3486" y="11849"/>
                  </a:lnTo>
                  <a:lnTo>
                    <a:pt x="3742" y="11849"/>
                  </a:lnTo>
                  <a:lnTo>
                    <a:pt x="3742" y="12033"/>
                  </a:lnTo>
                  <a:lnTo>
                    <a:pt x="3742" y="12216"/>
                  </a:lnTo>
                  <a:lnTo>
                    <a:pt x="3816" y="12363"/>
                  </a:lnTo>
                  <a:lnTo>
                    <a:pt x="3889" y="12509"/>
                  </a:lnTo>
                  <a:lnTo>
                    <a:pt x="3962" y="12583"/>
                  </a:lnTo>
                  <a:lnTo>
                    <a:pt x="4036" y="12546"/>
                  </a:lnTo>
                  <a:lnTo>
                    <a:pt x="4109" y="12509"/>
                  </a:lnTo>
                  <a:lnTo>
                    <a:pt x="4146" y="12436"/>
                  </a:lnTo>
                  <a:lnTo>
                    <a:pt x="4072" y="12216"/>
                  </a:lnTo>
                  <a:lnTo>
                    <a:pt x="4036" y="12069"/>
                  </a:lnTo>
                  <a:lnTo>
                    <a:pt x="4036" y="11886"/>
                  </a:lnTo>
                  <a:lnTo>
                    <a:pt x="5063" y="11922"/>
                  </a:lnTo>
                  <a:lnTo>
                    <a:pt x="5063" y="12143"/>
                  </a:lnTo>
                  <a:lnTo>
                    <a:pt x="5100" y="12619"/>
                  </a:lnTo>
                  <a:lnTo>
                    <a:pt x="5136" y="12693"/>
                  </a:lnTo>
                  <a:lnTo>
                    <a:pt x="5173" y="12766"/>
                  </a:lnTo>
                  <a:lnTo>
                    <a:pt x="5320" y="12766"/>
                  </a:lnTo>
                  <a:lnTo>
                    <a:pt x="5466" y="12729"/>
                  </a:lnTo>
                  <a:lnTo>
                    <a:pt x="5503" y="12619"/>
                  </a:lnTo>
                  <a:lnTo>
                    <a:pt x="5540" y="12473"/>
                  </a:lnTo>
                  <a:lnTo>
                    <a:pt x="5466" y="12363"/>
                  </a:lnTo>
                  <a:lnTo>
                    <a:pt x="5393" y="12326"/>
                  </a:lnTo>
                  <a:lnTo>
                    <a:pt x="5356" y="12106"/>
                  </a:lnTo>
                  <a:lnTo>
                    <a:pt x="5283" y="11922"/>
                  </a:lnTo>
                  <a:lnTo>
                    <a:pt x="5906" y="11959"/>
                  </a:lnTo>
                  <a:lnTo>
                    <a:pt x="6493" y="11959"/>
                  </a:lnTo>
                  <a:lnTo>
                    <a:pt x="6493" y="11996"/>
                  </a:lnTo>
                  <a:lnTo>
                    <a:pt x="6457" y="12179"/>
                  </a:lnTo>
                  <a:lnTo>
                    <a:pt x="6420" y="12399"/>
                  </a:lnTo>
                  <a:lnTo>
                    <a:pt x="6457" y="12583"/>
                  </a:lnTo>
                  <a:lnTo>
                    <a:pt x="6567" y="12766"/>
                  </a:lnTo>
                  <a:lnTo>
                    <a:pt x="6603" y="12840"/>
                  </a:lnTo>
                  <a:lnTo>
                    <a:pt x="6677" y="12876"/>
                  </a:lnTo>
                  <a:lnTo>
                    <a:pt x="6750" y="12876"/>
                  </a:lnTo>
                  <a:lnTo>
                    <a:pt x="6824" y="12840"/>
                  </a:lnTo>
                  <a:lnTo>
                    <a:pt x="6897" y="12766"/>
                  </a:lnTo>
                  <a:lnTo>
                    <a:pt x="6897" y="12729"/>
                  </a:lnTo>
                  <a:lnTo>
                    <a:pt x="6897" y="12656"/>
                  </a:lnTo>
                  <a:lnTo>
                    <a:pt x="6824" y="12619"/>
                  </a:lnTo>
                  <a:lnTo>
                    <a:pt x="6787" y="12583"/>
                  </a:lnTo>
                  <a:lnTo>
                    <a:pt x="6713" y="12399"/>
                  </a:lnTo>
                  <a:lnTo>
                    <a:pt x="6677" y="12216"/>
                  </a:lnTo>
                  <a:lnTo>
                    <a:pt x="6640" y="11996"/>
                  </a:lnTo>
                  <a:lnTo>
                    <a:pt x="6640" y="11959"/>
                  </a:lnTo>
                  <a:lnTo>
                    <a:pt x="7924" y="11996"/>
                  </a:lnTo>
                  <a:lnTo>
                    <a:pt x="7851" y="12033"/>
                  </a:lnTo>
                  <a:lnTo>
                    <a:pt x="7814" y="12106"/>
                  </a:lnTo>
                  <a:lnTo>
                    <a:pt x="7777" y="12253"/>
                  </a:lnTo>
                  <a:lnTo>
                    <a:pt x="7777" y="12399"/>
                  </a:lnTo>
                  <a:lnTo>
                    <a:pt x="7777" y="12509"/>
                  </a:lnTo>
                  <a:lnTo>
                    <a:pt x="7814" y="12619"/>
                  </a:lnTo>
                  <a:lnTo>
                    <a:pt x="7887" y="12729"/>
                  </a:lnTo>
                  <a:lnTo>
                    <a:pt x="7961" y="12766"/>
                  </a:lnTo>
                  <a:lnTo>
                    <a:pt x="8034" y="12729"/>
                  </a:lnTo>
                  <a:lnTo>
                    <a:pt x="8107" y="12693"/>
                  </a:lnTo>
                  <a:lnTo>
                    <a:pt x="8144" y="12619"/>
                  </a:lnTo>
                  <a:lnTo>
                    <a:pt x="8107" y="12473"/>
                  </a:lnTo>
                  <a:lnTo>
                    <a:pt x="8071" y="12289"/>
                  </a:lnTo>
                  <a:lnTo>
                    <a:pt x="8071" y="12179"/>
                  </a:lnTo>
                  <a:lnTo>
                    <a:pt x="8034" y="12106"/>
                  </a:lnTo>
                  <a:lnTo>
                    <a:pt x="8034" y="12033"/>
                  </a:lnTo>
                  <a:lnTo>
                    <a:pt x="8034" y="11996"/>
                  </a:lnTo>
                  <a:lnTo>
                    <a:pt x="9391" y="11996"/>
                  </a:lnTo>
                  <a:lnTo>
                    <a:pt x="9318" y="12216"/>
                  </a:lnTo>
                  <a:lnTo>
                    <a:pt x="9318" y="12473"/>
                  </a:lnTo>
                  <a:lnTo>
                    <a:pt x="9355" y="12546"/>
                  </a:lnTo>
                  <a:lnTo>
                    <a:pt x="9428" y="12583"/>
                  </a:lnTo>
                  <a:lnTo>
                    <a:pt x="9611" y="12583"/>
                  </a:lnTo>
                  <a:lnTo>
                    <a:pt x="9685" y="12546"/>
                  </a:lnTo>
                  <a:lnTo>
                    <a:pt x="9721" y="12473"/>
                  </a:lnTo>
                  <a:lnTo>
                    <a:pt x="9721" y="12436"/>
                  </a:lnTo>
                  <a:lnTo>
                    <a:pt x="9721" y="12363"/>
                  </a:lnTo>
                  <a:lnTo>
                    <a:pt x="9611" y="12326"/>
                  </a:lnTo>
                  <a:lnTo>
                    <a:pt x="9611" y="11996"/>
                  </a:lnTo>
                  <a:lnTo>
                    <a:pt x="10638" y="11996"/>
                  </a:lnTo>
                  <a:lnTo>
                    <a:pt x="10675" y="12253"/>
                  </a:lnTo>
                  <a:lnTo>
                    <a:pt x="10748" y="12509"/>
                  </a:lnTo>
                  <a:lnTo>
                    <a:pt x="10822" y="12583"/>
                  </a:lnTo>
                  <a:lnTo>
                    <a:pt x="10969" y="12583"/>
                  </a:lnTo>
                  <a:lnTo>
                    <a:pt x="11005" y="12509"/>
                  </a:lnTo>
                  <a:lnTo>
                    <a:pt x="11042" y="12399"/>
                  </a:lnTo>
                  <a:lnTo>
                    <a:pt x="10969" y="12179"/>
                  </a:lnTo>
                  <a:lnTo>
                    <a:pt x="10895" y="11996"/>
                  </a:lnTo>
                  <a:lnTo>
                    <a:pt x="12106" y="11996"/>
                  </a:lnTo>
                  <a:lnTo>
                    <a:pt x="12069" y="12069"/>
                  </a:lnTo>
                  <a:lnTo>
                    <a:pt x="12032" y="12143"/>
                  </a:lnTo>
                  <a:lnTo>
                    <a:pt x="11996" y="12363"/>
                  </a:lnTo>
                  <a:lnTo>
                    <a:pt x="12032" y="12473"/>
                  </a:lnTo>
                  <a:lnTo>
                    <a:pt x="12069" y="12619"/>
                  </a:lnTo>
                  <a:lnTo>
                    <a:pt x="12142" y="12729"/>
                  </a:lnTo>
                  <a:lnTo>
                    <a:pt x="12216" y="12803"/>
                  </a:lnTo>
                  <a:lnTo>
                    <a:pt x="12289" y="12840"/>
                  </a:lnTo>
                  <a:lnTo>
                    <a:pt x="12362" y="12803"/>
                  </a:lnTo>
                  <a:lnTo>
                    <a:pt x="12399" y="12766"/>
                  </a:lnTo>
                  <a:lnTo>
                    <a:pt x="12399" y="12693"/>
                  </a:lnTo>
                  <a:lnTo>
                    <a:pt x="12362" y="12546"/>
                  </a:lnTo>
                  <a:lnTo>
                    <a:pt x="12289" y="12363"/>
                  </a:lnTo>
                  <a:lnTo>
                    <a:pt x="12252" y="12179"/>
                  </a:lnTo>
                  <a:lnTo>
                    <a:pt x="12252" y="11959"/>
                  </a:lnTo>
                  <a:lnTo>
                    <a:pt x="13353" y="11959"/>
                  </a:lnTo>
                  <a:lnTo>
                    <a:pt x="13280" y="12106"/>
                  </a:lnTo>
                  <a:lnTo>
                    <a:pt x="13243" y="12253"/>
                  </a:lnTo>
                  <a:lnTo>
                    <a:pt x="13243" y="12436"/>
                  </a:lnTo>
                  <a:lnTo>
                    <a:pt x="13316" y="12583"/>
                  </a:lnTo>
                  <a:lnTo>
                    <a:pt x="13353" y="12619"/>
                  </a:lnTo>
                  <a:lnTo>
                    <a:pt x="13426" y="12656"/>
                  </a:lnTo>
                  <a:lnTo>
                    <a:pt x="13500" y="12656"/>
                  </a:lnTo>
                  <a:lnTo>
                    <a:pt x="13573" y="12583"/>
                  </a:lnTo>
                  <a:lnTo>
                    <a:pt x="13610" y="12436"/>
                  </a:lnTo>
                  <a:lnTo>
                    <a:pt x="13536" y="12216"/>
                  </a:lnTo>
                  <a:lnTo>
                    <a:pt x="13536" y="12069"/>
                  </a:lnTo>
                  <a:lnTo>
                    <a:pt x="13573" y="11922"/>
                  </a:lnTo>
                  <a:lnTo>
                    <a:pt x="14563" y="11886"/>
                  </a:lnTo>
                  <a:lnTo>
                    <a:pt x="14563" y="11886"/>
                  </a:lnTo>
                  <a:lnTo>
                    <a:pt x="14527" y="12363"/>
                  </a:lnTo>
                  <a:lnTo>
                    <a:pt x="14563" y="12436"/>
                  </a:lnTo>
                  <a:lnTo>
                    <a:pt x="14637" y="12509"/>
                  </a:lnTo>
                  <a:lnTo>
                    <a:pt x="14747" y="12509"/>
                  </a:lnTo>
                  <a:lnTo>
                    <a:pt x="14820" y="12473"/>
                  </a:lnTo>
                  <a:lnTo>
                    <a:pt x="14893" y="12399"/>
                  </a:lnTo>
                  <a:lnTo>
                    <a:pt x="14967" y="12289"/>
                  </a:lnTo>
                  <a:lnTo>
                    <a:pt x="14967" y="12179"/>
                  </a:lnTo>
                  <a:lnTo>
                    <a:pt x="14967" y="12069"/>
                  </a:lnTo>
                  <a:lnTo>
                    <a:pt x="14930" y="11996"/>
                  </a:lnTo>
                  <a:lnTo>
                    <a:pt x="14857" y="11959"/>
                  </a:lnTo>
                  <a:lnTo>
                    <a:pt x="14857" y="11886"/>
                  </a:lnTo>
                  <a:lnTo>
                    <a:pt x="16618" y="11776"/>
                  </a:lnTo>
                  <a:lnTo>
                    <a:pt x="16654" y="11812"/>
                  </a:lnTo>
                  <a:lnTo>
                    <a:pt x="16544" y="11996"/>
                  </a:lnTo>
                  <a:lnTo>
                    <a:pt x="16361" y="12179"/>
                  </a:lnTo>
                  <a:lnTo>
                    <a:pt x="16287" y="12289"/>
                  </a:lnTo>
                  <a:lnTo>
                    <a:pt x="16251" y="12363"/>
                  </a:lnTo>
                  <a:lnTo>
                    <a:pt x="16287" y="12436"/>
                  </a:lnTo>
                  <a:lnTo>
                    <a:pt x="16324" y="12509"/>
                  </a:lnTo>
                  <a:lnTo>
                    <a:pt x="16397" y="12546"/>
                  </a:lnTo>
                  <a:lnTo>
                    <a:pt x="16471" y="12583"/>
                  </a:lnTo>
                  <a:lnTo>
                    <a:pt x="16544" y="12583"/>
                  </a:lnTo>
                  <a:lnTo>
                    <a:pt x="16581" y="12546"/>
                  </a:lnTo>
                  <a:lnTo>
                    <a:pt x="16728" y="12473"/>
                  </a:lnTo>
                  <a:lnTo>
                    <a:pt x="16801" y="12363"/>
                  </a:lnTo>
                  <a:lnTo>
                    <a:pt x="16984" y="12106"/>
                  </a:lnTo>
                  <a:lnTo>
                    <a:pt x="17461" y="11482"/>
                  </a:lnTo>
                  <a:lnTo>
                    <a:pt x="17461" y="11409"/>
                  </a:lnTo>
                  <a:lnTo>
                    <a:pt x="17461" y="11336"/>
                  </a:lnTo>
                  <a:lnTo>
                    <a:pt x="17461" y="11262"/>
                  </a:lnTo>
                  <a:lnTo>
                    <a:pt x="17425" y="11189"/>
                  </a:lnTo>
                  <a:lnTo>
                    <a:pt x="17058" y="10895"/>
                  </a:lnTo>
                  <a:lnTo>
                    <a:pt x="16728" y="10639"/>
                  </a:lnTo>
                  <a:lnTo>
                    <a:pt x="16654" y="10602"/>
                  </a:lnTo>
                  <a:lnTo>
                    <a:pt x="16581" y="10602"/>
                  </a:lnTo>
                  <a:lnTo>
                    <a:pt x="16544" y="10639"/>
                  </a:lnTo>
                  <a:lnTo>
                    <a:pt x="16471" y="10675"/>
                  </a:lnTo>
                  <a:lnTo>
                    <a:pt x="16434" y="10785"/>
                  </a:lnTo>
                  <a:lnTo>
                    <a:pt x="16434" y="10859"/>
                  </a:lnTo>
                  <a:lnTo>
                    <a:pt x="16471" y="10932"/>
                  </a:lnTo>
                  <a:lnTo>
                    <a:pt x="16801" y="11226"/>
                  </a:lnTo>
                  <a:lnTo>
                    <a:pt x="13940" y="11372"/>
                  </a:lnTo>
                  <a:lnTo>
                    <a:pt x="14050" y="11336"/>
                  </a:lnTo>
                  <a:lnTo>
                    <a:pt x="14270" y="11189"/>
                  </a:lnTo>
                  <a:lnTo>
                    <a:pt x="14343" y="11115"/>
                  </a:lnTo>
                  <a:lnTo>
                    <a:pt x="14417" y="11005"/>
                  </a:lnTo>
                  <a:lnTo>
                    <a:pt x="14417" y="10932"/>
                  </a:lnTo>
                  <a:lnTo>
                    <a:pt x="14380" y="10895"/>
                  </a:lnTo>
                  <a:lnTo>
                    <a:pt x="14233" y="10895"/>
                  </a:lnTo>
                  <a:lnTo>
                    <a:pt x="14123" y="10932"/>
                  </a:lnTo>
                  <a:lnTo>
                    <a:pt x="13903" y="11079"/>
                  </a:lnTo>
                  <a:lnTo>
                    <a:pt x="13720" y="11226"/>
                  </a:lnTo>
                  <a:lnTo>
                    <a:pt x="13573" y="11409"/>
                  </a:lnTo>
                  <a:lnTo>
                    <a:pt x="12289" y="11446"/>
                  </a:lnTo>
                  <a:lnTo>
                    <a:pt x="12546" y="11336"/>
                  </a:lnTo>
                  <a:lnTo>
                    <a:pt x="12839" y="11226"/>
                  </a:lnTo>
                  <a:lnTo>
                    <a:pt x="13169" y="11079"/>
                  </a:lnTo>
                  <a:lnTo>
                    <a:pt x="13500" y="10895"/>
                  </a:lnTo>
                  <a:lnTo>
                    <a:pt x="13793" y="10675"/>
                  </a:lnTo>
                  <a:lnTo>
                    <a:pt x="14050" y="10419"/>
                  </a:lnTo>
                  <a:lnTo>
                    <a:pt x="14087" y="10308"/>
                  </a:lnTo>
                  <a:lnTo>
                    <a:pt x="14050" y="10235"/>
                  </a:lnTo>
                  <a:lnTo>
                    <a:pt x="13976" y="10198"/>
                  </a:lnTo>
                  <a:lnTo>
                    <a:pt x="13903" y="10235"/>
                  </a:lnTo>
                  <a:lnTo>
                    <a:pt x="13646" y="10382"/>
                  </a:lnTo>
                  <a:lnTo>
                    <a:pt x="13390" y="10565"/>
                  </a:lnTo>
                  <a:lnTo>
                    <a:pt x="13133" y="10749"/>
                  </a:lnTo>
                  <a:lnTo>
                    <a:pt x="12876" y="10895"/>
                  </a:lnTo>
                  <a:lnTo>
                    <a:pt x="12583" y="11042"/>
                  </a:lnTo>
                  <a:lnTo>
                    <a:pt x="12289" y="11152"/>
                  </a:lnTo>
                  <a:lnTo>
                    <a:pt x="11996" y="11299"/>
                  </a:lnTo>
                  <a:lnTo>
                    <a:pt x="11702" y="11446"/>
                  </a:lnTo>
                  <a:lnTo>
                    <a:pt x="10162" y="11482"/>
                  </a:lnTo>
                  <a:lnTo>
                    <a:pt x="10602" y="11299"/>
                  </a:lnTo>
                  <a:lnTo>
                    <a:pt x="12216" y="10639"/>
                  </a:lnTo>
                  <a:lnTo>
                    <a:pt x="12766" y="10455"/>
                  </a:lnTo>
                  <a:lnTo>
                    <a:pt x="13316" y="10162"/>
                  </a:lnTo>
                  <a:lnTo>
                    <a:pt x="13573" y="10015"/>
                  </a:lnTo>
                  <a:lnTo>
                    <a:pt x="13793" y="9832"/>
                  </a:lnTo>
                  <a:lnTo>
                    <a:pt x="13976" y="9612"/>
                  </a:lnTo>
                  <a:lnTo>
                    <a:pt x="14087" y="9355"/>
                  </a:lnTo>
                  <a:lnTo>
                    <a:pt x="14087" y="9245"/>
                  </a:lnTo>
                  <a:lnTo>
                    <a:pt x="14050" y="9208"/>
                  </a:lnTo>
                  <a:lnTo>
                    <a:pt x="13940" y="9171"/>
                  </a:lnTo>
                  <a:lnTo>
                    <a:pt x="13866" y="9208"/>
                  </a:lnTo>
                  <a:lnTo>
                    <a:pt x="13463" y="9612"/>
                  </a:lnTo>
                  <a:lnTo>
                    <a:pt x="13243" y="9795"/>
                  </a:lnTo>
                  <a:lnTo>
                    <a:pt x="12986" y="9978"/>
                  </a:lnTo>
                  <a:lnTo>
                    <a:pt x="12693" y="10125"/>
                  </a:lnTo>
                  <a:lnTo>
                    <a:pt x="12399" y="10235"/>
                  </a:lnTo>
                  <a:lnTo>
                    <a:pt x="11776" y="10492"/>
                  </a:lnTo>
                  <a:lnTo>
                    <a:pt x="10418" y="11042"/>
                  </a:lnTo>
                  <a:lnTo>
                    <a:pt x="9905" y="11262"/>
                  </a:lnTo>
                  <a:lnTo>
                    <a:pt x="9428" y="11482"/>
                  </a:lnTo>
                  <a:lnTo>
                    <a:pt x="7667" y="11482"/>
                  </a:lnTo>
                  <a:lnTo>
                    <a:pt x="8621" y="11152"/>
                  </a:lnTo>
                  <a:lnTo>
                    <a:pt x="10895" y="10419"/>
                  </a:lnTo>
                  <a:lnTo>
                    <a:pt x="11335" y="10235"/>
                  </a:lnTo>
                  <a:lnTo>
                    <a:pt x="11776" y="10052"/>
                  </a:lnTo>
                  <a:lnTo>
                    <a:pt x="12179" y="9832"/>
                  </a:lnTo>
                  <a:lnTo>
                    <a:pt x="12583" y="9575"/>
                  </a:lnTo>
                  <a:lnTo>
                    <a:pt x="13426" y="9025"/>
                  </a:lnTo>
                  <a:lnTo>
                    <a:pt x="13866" y="8768"/>
                  </a:lnTo>
                  <a:lnTo>
                    <a:pt x="14307" y="8548"/>
                  </a:lnTo>
                  <a:lnTo>
                    <a:pt x="14380" y="8511"/>
                  </a:lnTo>
                  <a:lnTo>
                    <a:pt x="14417" y="8474"/>
                  </a:lnTo>
                  <a:lnTo>
                    <a:pt x="14417" y="8841"/>
                  </a:lnTo>
                  <a:lnTo>
                    <a:pt x="14453" y="8915"/>
                  </a:lnTo>
                  <a:lnTo>
                    <a:pt x="14490" y="8951"/>
                  </a:lnTo>
                  <a:lnTo>
                    <a:pt x="14527" y="8988"/>
                  </a:lnTo>
                  <a:lnTo>
                    <a:pt x="14600" y="9025"/>
                  </a:lnTo>
                  <a:lnTo>
                    <a:pt x="14673" y="8988"/>
                  </a:lnTo>
                  <a:lnTo>
                    <a:pt x="14747" y="8951"/>
                  </a:lnTo>
                  <a:lnTo>
                    <a:pt x="14783" y="8915"/>
                  </a:lnTo>
                  <a:lnTo>
                    <a:pt x="14783" y="8841"/>
                  </a:lnTo>
                  <a:lnTo>
                    <a:pt x="14783" y="8291"/>
                  </a:lnTo>
                  <a:lnTo>
                    <a:pt x="14747" y="8034"/>
                  </a:lnTo>
                  <a:lnTo>
                    <a:pt x="14673" y="7777"/>
                  </a:lnTo>
                  <a:lnTo>
                    <a:pt x="15077" y="8181"/>
                  </a:lnTo>
                  <a:lnTo>
                    <a:pt x="15517" y="8584"/>
                  </a:lnTo>
                  <a:lnTo>
                    <a:pt x="15737" y="8768"/>
                  </a:lnTo>
                  <a:lnTo>
                    <a:pt x="15847" y="8841"/>
                  </a:lnTo>
                  <a:lnTo>
                    <a:pt x="15994" y="8878"/>
                  </a:lnTo>
                  <a:lnTo>
                    <a:pt x="16361" y="8915"/>
                  </a:lnTo>
                  <a:lnTo>
                    <a:pt x="16764" y="8915"/>
                  </a:lnTo>
                  <a:lnTo>
                    <a:pt x="17204" y="8878"/>
                  </a:lnTo>
                  <a:lnTo>
                    <a:pt x="17608" y="8731"/>
                  </a:lnTo>
                  <a:lnTo>
                    <a:pt x="17681" y="8695"/>
                  </a:lnTo>
                  <a:lnTo>
                    <a:pt x="17755" y="8584"/>
                  </a:lnTo>
                  <a:lnTo>
                    <a:pt x="17791" y="8511"/>
                  </a:lnTo>
                  <a:lnTo>
                    <a:pt x="17755" y="8438"/>
                  </a:lnTo>
                  <a:lnTo>
                    <a:pt x="17718" y="8328"/>
                  </a:lnTo>
                  <a:lnTo>
                    <a:pt x="17681" y="8291"/>
                  </a:lnTo>
                  <a:lnTo>
                    <a:pt x="17571" y="8254"/>
                  </a:lnTo>
                  <a:lnTo>
                    <a:pt x="17461" y="8254"/>
                  </a:lnTo>
                  <a:lnTo>
                    <a:pt x="17131" y="8364"/>
                  </a:lnTo>
                  <a:lnTo>
                    <a:pt x="16764" y="8401"/>
                  </a:lnTo>
                  <a:lnTo>
                    <a:pt x="16397" y="8438"/>
                  </a:lnTo>
                  <a:lnTo>
                    <a:pt x="16177" y="8401"/>
                  </a:lnTo>
                  <a:lnTo>
                    <a:pt x="16031" y="8364"/>
                  </a:lnTo>
                  <a:lnTo>
                    <a:pt x="15480" y="7888"/>
                  </a:lnTo>
                  <a:lnTo>
                    <a:pt x="15004" y="7374"/>
                  </a:lnTo>
                  <a:lnTo>
                    <a:pt x="14563" y="6824"/>
                  </a:lnTo>
                  <a:lnTo>
                    <a:pt x="14160" y="6237"/>
                  </a:lnTo>
                  <a:lnTo>
                    <a:pt x="13830" y="5613"/>
                  </a:lnTo>
                  <a:lnTo>
                    <a:pt x="13536" y="4990"/>
                  </a:lnTo>
                  <a:lnTo>
                    <a:pt x="13096" y="3926"/>
                  </a:lnTo>
                  <a:lnTo>
                    <a:pt x="12803" y="3412"/>
                  </a:lnTo>
                  <a:lnTo>
                    <a:pt x="12509" y="2936"/>
                  </a:lnTo>
                  <a:lnTo>
                    <a:pt x="12326" y="2752"/>
                  </a:lnTo>
                  <a:lnTo>
                    <a:pt x="12142" y="2532"/>
                  </a:lnTo>
                  <a:lnTo>
                    <a:pt x="11959" y="2349"/>
                  </a:lnTo>
                  <a:lnTo>
                    <a:pt x="11739" y="2202"/>
                  </a:lnTo>
                  <a:lnTo>
                    <a:pt x="11482" y="2092"/>
                  </a:lnTo>
                  <a:lnTo>
                    <a:pt x="11225" y="1982"/>
                  </a:lnTo>
                  <a:lnTo>
                    <a:pt x="10932" y="1908"/>
                  </a:lnTo>
                  <a:lnTo>
                    <a:pt x="10602" y="1872"/>
                  </a:lnTo>
                  <a:lnTo>
                    <a:pt x="10308" y="1872"/>
                  </a:lnTo>
                  <a:lnTo>
                    <a:pt x="9978" y="1908"/>
                  </a:lnTo>
                  <a:lnTo>
                    <a:pt x="9685" y="1982"/>
                  </a:lnTo>
                  <a:lnTo>
                    <a:pt x="9391" y="2055"/>
                  </a:lnTo>
                  <a:lnTo>
                    <a:pt x="9098" y="2202"/>
                  </a:lnTo>
                  <a:lnTo>
                    <a:pt x="8841" y="2349"/>
                  </a:lnTo>
                  <a:lnTo>
                    <a:pt x="8584" y="2495"/>
                  </a:lnTo>
                  <a:lnTo>
                    <a:pt x="8327" y="2715"/>
                  </a:lnTo>
                  <a:lnTo>
                    <a:pt x="7887" y="3119"/>
                  </a:lnTo>
                  <a:lnTo>
                    <a:pt x="7484" y="3632"/>
                  </a:lnTo>
                  <a:lnTo>
                    <a:pt x="7117" y="4146"/>
                  </a:lnTo>
                  <a:lnTo>
                    <a:pt x="6787" y="4660"/>
                  </a:lnTo>
                  <a:lnTo>
                    <a:pt x="6127" y="5833"/>
                  </a:lnTo>
                  <a:lnTo>
                    <a:pt x="5796" y="6457"/>
                  </a:lnTo>
                  <a:lnTo>
                    <a:pt x="5430" y="7044"/>
                  </a:lnTo>
                  <a:lnTo>
                    <a:pt x="4989" y="7594"/>
                  </a:lnTo>
                  <a:lnTo>
                    <a:pt x="4769" y="7851"/>
                  </a:lnTo>
                  <a:lnTo>
                    <a:pt x="4513" y="8071"/>
                  </a:lnTo>
                  <a:lnTo>
                    <a:pt x="4256" y="8291"/>
                  </a:lnTo>
                  <a:lnTo>
                    <a:pt x="3962" y="8474"/>
                  </a:lnTo>
                  <a:lnTo>
                    <a:pt x="3669" y="8621"/>
                  </a:lnTo>
                  <a:lnTo>
                    <a:pt x="3339" y="8731"/>
                  </a:lnTo>
                  <a:lnTo>
                    <a:pt x="3009" y="8841"/>
                  </a:lnTo>
                  <a:lnTo>
                    <a:pt x="2715" y="8915"/>
                  </a:lnTo>
                  <a:lnTo>
                    <a:pt x="2605" y="6200"/>
                  </a:lnTo>
                  <a:lnTo>
                    <a:pt x="2568" y="3119"/>
                  </a:lnTo>
                  <a:lnTo>
                    <a:pt x="2605" y="1505"/>
                  </a:lnTo>
                  <a:lnTo>
                    <a:pt x="2568" y="1138"/>
                  </a:lnTo>
                  <a:lnTo>
                    <a:pt x="2715" y="1395"/>
                  </a:lnTo>
                  <a:lnTo>
                    <a:pt x="2862" y="1652"/>
                  </a:lnTo>
                  <a:lnTo>
                    <a:pt x="2899" y="1725"/>
                  </a:lnTo>
                  <a:lnTo>
                    <a:pt x="2972" y="1762"/>
                  </a:lnTo>
                  <a:lnTo>
                    <a:pt x="3119" y="1762"/>
                  </a:lnTo>
                  <a:lnTo>
                    <a:pt x="3192" y="1688"/>
                  </a:lnTo>
                  <a:lnTo>
                    <a:pt x="3229" y="1652"/>
                  </a:lnTo>
                  <a:lnTo>
                    <a:pt x="3265" y="1578"/>
                  </a:lnTo>
                  <a:lnTo>
                    <a:pt x="3265" y="1505"/>
                  </a:lnTo>
                  <a:lnTo>
                    <a:pt x="3155" y="1138"/>
                  </a:lnTo>
                  <a:lnTo>
                    <a:pt x="2972" y="771"/>
                  </a:lnTo>
                  <a:lnTo>
                    <a:pt x="2568" y="111"/>
                  </a:lnTo>
                  <a:lnTo>
                    <a:pt x="2495" y="38"/>
                  </a:lnTo>
                  <a:lnTo>
                    <a:pt x="2385" y="1"/>
                  </a:lnTo>
                  <a:close/>
                  <a:moveTo>
                    <a:pt x="15554" y="12546"/>
                  </a:moveTo>
                  <a:lnTo>
                    <a:pt x="15480" y="12583"/>
                  </a:lnTo>
                  <a:lnTo>
                    <a:pt x="15370" y="12619"/>
                  </a:lnTo>
                  <a:lnTo>
                    <a:pt x="15224" y="12766"/>
                  </a:lnTo>
                  <a:lnTo>
                    <a:pt x="15077" y="12913"/>
                  </a:lnTo>
                  <a:lnTo>
                    <a:pt x="15077" y="12950"/>
                  </a:lnTo>
                  <a:lnTo>
                    <a:pt x="14820" y="12803"/>
                  </a:lnTo>
                  <a:lnTo>
                    <a:pt x="14527" y="12693"/>
                  </a:lnTo>
                  <a:lnTo>
                    <a:pt x="14453" y="12693"/>
                  </a:lnTo>
                  <a:lnTo>
                    <a:pt x="14417" y="12729"/>
                  </a:lnTo>
                  <a:lnTo>
                    <a:pt x="14380" y="12803"/>
                  </a:lnTo>
                  <a:lnTo>
                    <a:pt x="14380" y="12876"/>
                  </a:lnTo>
                  <a:lnTo>
                    <a:pt x="14563" y="13096"/>
                  </a:lnTo>
                  <a:lnTo>
                    <a:pt x="14783" y="13316"/>
                  </a:lnTo>
                  <a:lnTo>
                    <a:pt x="14673" y="13463"/>
                  </a:lnTo>
                  <a:lnTo>
                    <a:pt x="14490" y="13720"/>
                  </a:lnTo>
                  <a:lnTo>
                    <a:pt x="14417" y="13867"/>
                  </a:lnTo>
                  <a:lnTo>
                    <a:pt x="14417" y="14013"/>
                  </a:lnTo>
                  <a:lnTo>
                    <a:pt x="14453" y="14087"/>
                  </a:lnTo>
                  <a:lnTo>
                    <a:pt x="14490" y="14123"/>
                  </a:lnTo>
                  <a:lnTo>
                    <a:pt x="14600" y="14123"/>
                  </a:lnTo>
                  <a:lnTo>
                    <a:pt x="14673" y="14087"/>
                  </a:lnTo>
                  <a:lnTo>
                    <a:pt x="14783" y="14050"/>
                  </a:lnTo>
                  <a:lnTo>
                    <a:pt x="14893" y="13903"/>
                  </a:lnTo>
                  <a:lnTo>
                    <a:pt x="15150" y="13573"/>
                  </a:lnTo>
                  <a:lnTo>
                    <a:pt x="15590" y="13903"/>
                  </a:lnTo>
                  <a:lnTo>
                    <a:pt x="15700" y="13940"/>
                  </a:lnTo>
                  <a:lnTo>
                    <a:pt x="15774" y="13940"/>
                  </a:lnTo>
                  <a:lnTo>
                    <a:pt x="15847" y="13903"/>
                  </a:lnTo>
                  <a:lnTo>
                    <a:pt x="15884" y="13830"/>
                  </a:lnTo>
                  <a:lnTo>
                    <a:pt x="15921" y="13757"/>
                  </a:lnTo>
                  <a:lnTo>
                    <a:pt x="15921" y="13647"/>
                  </a:lnTo>
                  <a:lnTo>
                    <a:pt x="15921" y="13573"/>
                  </a:lnTo>
                  <a:lnTo>
                    <a:pt x="15847" y="13500"/>
                  </a:lnTo>
                  <a:lnTo>
                    <a:pt x="15407" y="13170"/>
                  </a:lnTo>
                  <a:lnTo>
                    <a:pt x="15480" y="13096"/>
                  </a:lnTo>
                  <a:lnTo>
                    <a:pt x="15590" y="12876"/>
                  </a:lnTo>
                  <a:lnTo>
                    <a:pt x="15664" y="12803"/>
                  </a:lnTo>
                  <a:lnTo>
                    <a:pt x="15737" y="12766"/>
                  </a:lnTo>
                  <a:lnTo>
                    <a:pt x="15774" y="12729"/>
                  </a:lnTo>
                  <a:lnTo>
                    <a:pt x="15811" y="12693"/>
                  </a:lnTo>
                  <a:lnTo>
                    <a:pt x="15811" y="12656"/>
                  </a:lnTo>
                  <a:lnTo>
                    <a:pt x="15774" y="12656"/>
                  </a:lnTo>
                  <a:lnTo>
                    <a:pt x="15664" y="12583"/>
                  </a:lnTo>
                  <a:lnTo>
                    <a:pt x="15554" y="12546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8"/>
            <p:cNvSpPr/>
            <p:nvPr/>
          </p:nvSpPr>
          <p:spPr>
            <a:xfrm>
              <a:off x="6844475" y="1037625"/>
              <a:ext cx="414525" cy="389750"/>
            </a:xfrm>
            <a:custGeom>
              <a:avLst/>
              <a:gdLst/>
              <a:ahLst/>
              <a:cxnLst/>
              <a:rect l="l" t="t" r="r" b="b"/>
              <a:pathLst>
                <a:path w="16581" h="15590" extrusionOk="0">
                  <a:moveTo>
                    <a:pt x="13793" y="2568"/>
                  </a:moveTo>
                  <a:lnTo>
                    <a:pt x="14123" y="2641"/>
                  </a:lnTo>
                  <a:lnTo>
                    <a:pt x="14123" y="2678"/>
                  </a:lnTo>
                  <a:lnTo>
                    <a:pt x="14086" y="2825"/>
                  </a:lnTo>
                  <a:lnTo>
                    <a:pt x="14013" y="2935"/>
                  </a:lnTo>
                  <a:lnTo>
                    <a:pt x="13866" y="3045"/>
                  </a:lnTo>
                  <a:lnTo>
                    <a:pt x="13756" y="3081"/>
                  </a:lnTo>
                  <a:lnTo>
                    <a:pt x="13573" y="2971"/>
                  </a:lnTo>
                  <a:lnTo>
                    <a:pt x="13609" y="2788"/>
                  </a:lnTo>
                  <a:lnTo>
                    <a:pt x="13683" y="2678"/>
                  </a:lnTo>
                  <a:lnTo>
                    <a:pt x="13720" y="2605"/>
                  </a:lnTo>
                  <a:lnTo>
                    <a:pt x="13793" y="2568"/>
                  </a:lnTo>
                  <a:close/>
                  <a:moveTo>
                    <a:pt x="9428" y="3705"/>
                  </a:moveTo>
                  <a:lnTo>
                    <a:pt x="9831" y="4475"/>
                  </a:lnTo>
                  <a:lnTo>
                    <a:pt x="10161" y="5246"/>
                  </a:lnTo>
                  <a:lnTo>
                    <a:pt x="8327" y="4402"/>
                  </a:lnTo>
                  <a:lnTo>
                    <a:pt x="8878" y="4035"/>
                  </a:lnTo>
                  <a:lnTo>
                    <a:pt x="9428" y="3705"/>
                  </a:lnTo>
                  <a:close/>
                  <a:moveTo>
                    <a:pt x="5283" y="3668"/>
                  </a:moveTo>
                  <a:lnTo>
                    <a:pt x="6383" y="4072"/>
                  </a:lnTo>
                  <a:lnTo>
                    <a:pt x="7410" y="4512"/>
                  </a:lnTo>
                  <a:lnTo>
                    <a:pt x="6383" y="5319"/>
                  </a:lnTo>
                  <a:lnTo>
                    <a:pt x="5393" y="6163"/>
                  </a:lnTo>
                  <a:lnTo>
                    <a:pt x="5319" y="5282"/>
                  </a:lnTo>
                  <a:lnTo>
                    <a:pt x="5283" y="4365"/>
                  </a:lnTo>
                  <a:lnTo>
                    <a:pt x="5283" y="3668"/>
                  </a:lnTo>
                  <a:close/>
                  <a:moveTo>
                    <a:pt x="13096" y="2494"/>
                  </a:moveTo>
                  <a:lnTo>
                    <a:pt x="13023" y="2641"/>
                  </a:lnTo>
                  <a:lnTo>
                    <a:pt x="12986" y="2825"/>
                  </a:lnTo>
                  <a:lnTo>
                    <a:pt x="12949" y="3008"/>
                  </a:lnTo>
                  <a:lnTo>
                    <a:pt x="12986" y="3191"/>
                  </a:lnTo>
                  <a:lnTo>
                    <a:pt x="13096" y="3412"/>
                  </a:lnTo>
                  <a:lnTo>
                    <a:pt x="13243" y="3595"/>
                  </a:lnTo>
                  <a:lnTo>
                    <a:pt x="13426" y="3705"/>
                  </a:lnTo>
                  <a:lnTo>
                    <a:pt x="13646" y="3778"/>
                  </a:lnTo>
                  <a:lnTo>
                    <a:pt x="13793" y="3815"/>
                  </a:lnTo>
                  <a:lnTo>
                    <a:pt x="13536" y="4512"/>
                  </a:lnTo>
                  <a:lnTo>
                    <a:pt x="13243" y="5209"/>
                  </a:lnTo>
                  <a:lnTo>
                    <a:pt x="12913" y="5869"/>
                  </a:lnTo>
                  <a:lnTo>
                    <a:pt x="12546" y="6529"/>
                  </a:lnTo>
                  <a:lnTo>
                    <a:pt x="11665" y="6016"/>
                  </a:lnTo>
                  <a:lnTo>
                    <a:pt x="10785" y="5576"/>
                  </a:lnTo>
                  <a:lnTo>
                    <a:pt x="10602" y="5026"/>
                  </a:lnTo>
                  <a:lnTo>
                    <a:pt x="10345" y="4475"/>
                  </a:lnTo>
                  <a:lnTo>
                    <a:pt x="10125" y="3962"/>
                  </a:lnTo>
                  <a:lnTo>
                    <a:pt x="9831" y="3448"/>
                  </a:lnTo>
                  <a:lnTo>
                    <a:pt x="10602" y="3045"/>
                  </a:lnTo>
                  <a:lnTo>
                    <a:pt x="11005" y="2898"/>
                  </a:lnTo>
                  <a:lnTo>
                    <a:pt x="11409" y="2751"/>
                  </a:lnTo>
                  <a:lnTo>
                    <a:pt x="11849" y="2641"/>
                  </a:lnTo>
                  <a:lnTo>
                    <a:pt x="12252" y="2568"/>
                  </a:lnTo>
                  <a:lnTo>
                    <a:pt x="12692" y="2494"/>
                  </a:lnTo>
                  <a:close/>
                  <a:moveTo>
                    <a:pt x="2605" y="6713"/>
                  </a:moveTo>
                  <a:lnTo>
                    <a:pt x="2678" y="6750"/>
                  </a:lnTo>
                  <a:lnTo>
                    <a:pt x="2752" y="6823"/>
                  </a:lnTo>
                  <a:lnTo>
                    <a:pt x="2788" y="6970"/>
                  </a:lnTo>
                  <a:lnTo>
                    <a:pt x="2752" y="7116"/>
                  </a:lnTo>
                  <a:lnTo>
                    <a:pt x="2715" y="7153"/>
                  </a:lnTo>
                  <a:lnTo>
                    <a:pt x="2605" y="7226"/>
                  </a:lnTo>
                  <a:lnTo>
                    <a:pt x="2458" y="7336"/>
                  </a:lnTo>
                  <a:lnTo>
                    <a:pt x="2165" y="7116"/>
                  </a:lnTo>
                  <a:lnTo>
                    <a:pt x="2275" y="6970"/>
                  </a:lnTo>
                  <a:lnTo>
                    <a:pt x="2275" y="6896"/>
                  </a:lnTo>
                  <a:lnTo>
                    <a:pt x="2458" y="6860"/>
                  </a:lnTo>
                  <a:lnTo>
                    <a:pt x="2715" y="6860"/>
                  </a:lnTo>
                  <a:lnTo>
                    <a:pt x="2715" y="6823"/>
                  </a:lnTo>
                  <a:lnTo>
                    <a:pt x="2678" y="6786"/>
                  </a:lnTo>
                  <a:lnTo>
                    <a:pt x="2605" y="6713"/>
                  </a:lnTo>
                  <a:close/>
                  <a:moveTo>
                    <a:pt x="8364" y="6529"/>
                  </a:moveTo>
                  <a:lnTo>
                    <a:pt x="8547" y="6566"/>
                  </a:lnTo>
                  <a:lnTo>
                    <a:pt x="8657" y="6603"/>
                  </a:lnTo>
                  <a:lnTo>
                    <a:pt x="8657" y="6713"/>
                  </a:lnTo>
                  <a:lnTo>
                    <a:pt x="8694" y="6860"/>
                  </a:lnTo>
                  <a:lnTo>
                    <a:pt x="8694" y="6970"/>
                  </a:lnTo>
                  <a:lnTo>
                    <a:pt x="8694" y="7116"/>
                  </a:lnTo>
                  <a:lnTo>
                    <a:pt x="8657" y="7226"/>
                  </a:lnTo>
                  <a:lnTo>
                    <a:pt x="8621" y="7336"/>
                  </a:lnTo>
                  <a:lnTo>
                    <a:pt x="8547" y="7446"/>
                  </a:lnTo>
                  <a:lnTo>
                    <a:pt x="8364" y="7446"/>
                  </a:lnTo>
                  <a:lnTo>
                    <a:pt x="8107" y="7520"/>
                  </a:lnTo>
                  <a:lnTo>
                    <a:pt x="7850" y="7593"/>
                  </a:lnTo>
                  <a:lnTo>
                    <a:pt x="7704" y="7483"/>
                  </a:lnTo>
                  <a:lnTo>
                    <a:pt x="7630" y="7336"/>
                  </a:lnTo>
                  <a:lnTo>
                    <a:pt x="7557" y="7190"/>
                  </a:lnTo>
                  <a:lnTo>
                    <a:pt x="7594" y="7006"/>
                  </a:lnTo>
                  <a:lnTo>
                    <a:pt x="7667" y="6750"/>
                  </a:lnTo>
                  <a:lnTo>
                    <a:pt x="7777" y="6750"/>
                  </a:lnTo>
                  <a:lnTo>
                    <a:pt x="7850" y="6786"/>
                  </a:lnTo>
                  <a:lnTo>
                    <a:pt x="7924" y="6750"/>
                  </a:lnTo>
                  <a:lnTo>
                    <a:pt x="7960" y="6713"/>
                  </a:lnTo>
                  <a:lnTo>
                    <a:pt x="8071" y="6566"/>
                  </a:lnTo>
                  <a:lnTo>
                    <a:pt x="8364" y="6529"/>
                  </a:lnTo>
                  <a:close/>
                  <a:moveTo>
                    <a:pt x="3155" y="3191"/>
                  </a:moveTo>
                  <a:lnTo>
                    <a:pt x="3595" y="3228"/>
                  </a:lnTo>
                  <a:lnTo>
                    <a:pt x="4036" y="3301"/>
                  </a:lnTo>
                  <a:lnTo>
                    <a:pt x="4439" y="3412"/>
                  </a:lnTo>
                  <a:lnTo>
                    <a:pt x="4879" y="3522"/>
                  </a:lnTo>
                  <a:lnTo>
                    <a:pt x="4843" y="4072"/>
                  </a:lnTo>
                  <a:lnTo>
                    <a:pt x="4843" y="4659"/>
                  </a:lnTo>
                  <a:lnTo>
                    <a:pt x="4879" y="5282"/>
                  </a:lnTo>
                  <a:lnTo>
                    <a:pt x="4989" y="6529"/>
                  </a:lnTo>
                  <a:lnTo>
                    <a:pt x="4182" y="7263"/>
                  </a:lnTo>
                  <a:lnTo>
                    <a:pt x="3779" y="7630"/>
                  </a:lnTo>
                  <a:lnTo>
                    <a:pt x="3375" y="8033"/>
                  </a:lnTo>
                  <a:lnTo>
                    <a:pt x="3265" y="7960"/>
                  </a:lnTo>
                  <a:lnTo>
                    <a:pt x="2898" y="7667"/>
                  </a:lnTo>
                  <a:lnTo>
                    <a:pt x="3008" y="7520"/>
                  </a:lnTo>
                  <a:lnTo>
                    <a:pt x="3119" y="7410"/>
                  </a:lnTo>
                  <a:lnTo>
                    <a:pt x="3155" y="7336"/>
                  </a:lnTo>
                  <a:lnTo>
                    <a:pt x="3192" y="7300"/>
                  </a:lnTo>
                  <a:lnTo>
                    <a:pt x="3192" y="7153"/>
                  </a:lnTo>
                  <a:lnTo>
                    <a:pt x="3229" y="6933"/>
                  </a:lnTo>
                  <a:lnTo>
                    <a:pt x="3192" y="6823"/>
                  </a:lnTo>
                  <a:lnTo>
                    <a:pt x="3155" y="6676"/>
                  </a:lnTo>
                  <a:lnTo>
                    <a:pt x="3119" y="6566"/>
                  </a:lnTo>
                  <a:lnTo>
                    <a:pt x="3045" y="6456"/>
                  </a:lnTo>
                  <a:lnTo>
                    <a:pt x="2972" y="6383"/>
                  </a:lnTo>
                  <a:lnTo>
                    <a:pt x="2862" y="6309"/>
                  </a:lnTo>
                  <a:lnTo>
                    <a:pt x="2752" y="6273"/>
                  </a:lnTo>
                  <a:lnTo>
                    <a:pt x="2605" y="6236"/>
                  </a:lnTo>
                  <a:lnTo>
                    <a:pt x="2495" y="6236"/>
                  </a:lnTo>
                  <a:lnTo>
                    <a:pt x="2348" y="6273"/>
                  </a:lnTo>
                  <a:lnTo>
                    <a:pt x="2128" y="6383"/>
                  </a:lnTo>
                  <a:lnTo>
                    <a:pt x="1908" y="6529"/>
                  </a:lnTo>
                  <a:lnTo>
                    <a:pt x="1761" y="6713"/>
                  </a:lnTo>
                  <a:lnTo>
                    <a:pt x="1321" y="6309"/>
                  </a:lnTo>
                  <a:lnTo>
                    <a:pt x="954" y="5833"/>
                  </a:lnTo>
                  <a:lnTo>
                    <a:pt x="734" y="5502"/>
                  </a:lnTo>
                  <a:lnTo>
                    <a:pt x="624" y="5172"/>
                  </a:lnTo>
                  <a:lnTo>
                    <a:pt x="551" y="4805"/>
                  </a:lnTo>
                  <a:lnTo>
                    <a:pt x="514" y="4439"/>
                  </a:lnTo>
                  <a:lnTo>
                    <a:pt x="551" y="4255"/>
                  </a:lnTo>
                  <a:lnTo>
                    <a:pt x="624" y="4072"/>
                  </a:lnTo>
                  <a:lnTo>
                    <a:pt x="734" y="3925"/>
                  </a:lnTo>
                  <a:lnTo>
                    <a:pt x="844" y="3778"/>
                  </a:lnTo>
                  <a:lnTo>
                    <a:pt x="991" y="3668"/>
                  </a:lnTo>
                  <a:lnTo>
                    <a:pt x="1174" y="3558"/>
                  </a:lnTo>
                  <a:lnTo>
                    <a:pt x="1541" y="3412"/>
                  </a:lnTo>
                  <a:lnTo>
                    <a:pt x="1908" y="3265"/>
                  </a:lnTo>
                  <a:lnTo>
                    <a:pt x="2312" y="3191"/>
                  </a:lnTo>
                  <a:close/>
                  <a:moveTo>
                    <a:pt x="11005" y="6199"/>
                  </a:moveTo>
                  <a:lnTo>
                    <a:pt x="12289" y="6896"/>
                  </a:lnTo>
                  <a:lnTo>
                    <a:pt x="11885" y="7483"/>
                  </a:lnTo>
                  <a:lnTo>
                    <a:pt x="11482" y="8033"/>
                  </a:lnTo>
                  <a:lnTo>
                    <a:pt x="11335" y="7410"/>
                  </a:lnTo>
                  <a:lnTo>
                    <a:pt x="11188" y="6750"/>
                  </a:lnTo>
                  <a:lnTo>
                    <a:pt x="11005" y="6199"/>
                  </a:lnTo>
                  <a:close/>
                  <a:moveTo>
                    <a:pt x="7264" y="8180"/>
                  </a:moveTo>
                  <a:lnTo>
                    <a:pt x="7410" y="8253"/>
                  </a:lnTo>
                  <a:lnTo>
                    <a:pt x="7594" y="8290"/>
                  </a:lnTo>
                  <a:lnTo>
                    <a:pt x="7960" y="8290"/>
                  </a:lnTo>
                  <a:lnTo>
                    <a:pt x="7704" y="8327"/>
                  </a:lnTo>
                  <a:lnTo>
                    <a:pt x="7557" y="8327"/>
                  </a:lnTo>
                  <a:lnTo>
                    <a:pt x="7447" y="8290"/>
                  </a:lnTo>
                  <a:lnTo>
                    <a:pt x="7337" y="8253"/>
                  </a:lnTo>
                  <a:lnTo>
                    <a:pt x="7264" y="8180"/>
                  </a:lnTo>
                  <a:close/>
                  <a:moveTo>
                    <a:pt x="8181" y="5979"/>
                  </a:moveTo>
                  <a:lnTo>
                    <a:pt x="7997" y="6016"/>
                  </a:lnTo>
                  <a:lnTo>
                    <a:pt x="7814" y="6089"/>
                  </a:lnTo>
                  <a:lnTo>
                    <a:pt x="7667" y="6236"/>
                  </a:lnTo>
                  <a:lnTo>
                    <a:pt x="7410" y="6346"/>
                  </a:lnTo>
                  <a:lnTo>
                    <a:pt x="7190" y="6529"/>
                  </a:lnTo>
                  <a:lnTo>
                    <a:pt x="6970" y="6713"/>
                  </a:lnTo>
                  <a:lnTo>
                    <a:pt x="6787" y="6933"/>
                  </a:lnTo>
                  <a:lnTo>
                    <a:pt x="6677" y="7080"/>
                  </a:lnTo>
                  <a:lnTo>
                    <a:pt x="6640" y="7263"/>
                  </a:lnTo>
                  <a:lnTo>
                    <a:pt x="6567" y="7410"/>
                  </a:lnTo>
                  <a:lnTo>
                    <a:pt x="6567" y="7593"/>
                  </a:lnTo>
                  <a:lnTo>
                    <a:pt x="6567" y="7923"/>
                  </a:lnTo>
                  <a:lnTo>
                    <a:pt x="6677" y="8253"/>
                  </a:lnTo>
                  <a:lnTo>
                    <a:pt x="6787" y="8437"/>
                  </a:lnTo>
                  <a:lnTo>
                    <a:pt x="6897" y="8584"/>
                  </a:lnTo>
                  <a:lnTo>
                    <a:pt x="7043" y="8694"/>
                  </a:lnTo>
                  <a:lnTo>
                    <a:pt x="7190" y="8767"/>
                  </a:lnTo>
                  <a:lnTo>
                    <a:pt x="7374" y="8804"/>
                  </a:lnTo>
                  <a:lnTo>
                    <a:pt x="7557" y="8840"/>
                  </a:lnTo>
                  <a:lnTo>
                    <a:pt x="7924" y="8840"/>
                  </a:lnTo>
                  <a:lnTo>
                    <a:pt x="8254" y="8767"/>
                  </a:lnTo>
                  <a:lnTo>
                    <a:pt x="8584" y="8620"/>
                  </a:lnTo>
                  <a:lnTo>
                    <a:pt x="8914" y="8364"/>
                  </a:lnTo>
                  <a:lnTo>
                    <a:pt x="9208" y="8070"/>
                  </a:lnTo>
                  <a:lnTo>
                    <a:pt x="9464" y="7740"/>
                  </a:lnTo>
                  <a:lnTo>
                    <a:pt x="9538" y="7593"/>
                  </a:lnTo>
                  <a:lnTo>
                    <a:pt x="9611" y="7410"/>
                  </a:lnTo>
                  <a:lnTo>
                    <a:pt x="9648" y="7226"/>
                  </a:lnTo>
                  <a:lnTo>
                    <a:pt x="9648" y="7043"/>
                  </a:lnTo>
                  <a:lnTo>
                    <a:pt x="9648" y="6860"/>
                  </a:lnTo>
                  <a:lnTo>
                    <a:pt x="9574" y="6713"/>
                  </a:lnTo>
                  <a:lnTo>
                    <a:pt x="9464" y="6529"/>
                  </a:lnTo>
                  <a:lnTo>
                    <a:pt x="9354" y="6419"/>
                  </a:lnTo>
                  <a:lnTo>
                    <a:pt x="9208" y="6273"/>
                  </a:lnTo>
                  <a:lnTo>
                    <a:pt x="9061" y="6199"/>
                  </a:lnTo>
                  <a:lnTo>
                    <a:pt x="8731" y="6053"/>
                  </a:lnTo>
                  <a:lnTo>
                    <a:pt x="8364" y="5979"/>
                  </a:lnTo>
                  <a:close/>
                  <a:moveTo>
                    <a:pt x="5063" y="7080"/>
                  </a:moveTo>
                  <a:lnTo>
                    <a:pt x="5246" y="8180"/>
                  </a:lnTo>
                  <a:lnTo>
                    <a:pt x="5466" y="9281"/>
                  </a:lnTo>
                  <a:lnTo>
                    <a:pt x="4622" y="8804"/>
                  </a:lnTo>
                  <a:lnTo>
                    <a:pt x="3779" y="8290"/>
                  </a:lnTo>
                  <a:lnTo>
                    <a:pt x="4439" y="7667"/>
                  </a:lnTo>
                  <a:lnTo>
                    <a:pt x="5063" y="7080"/>
                  </a:lnTo>
                  <a:close/>
                  <a:moveTo>
                    <a:pt x="7887" y="4732"/>
                  </a:moveTo>
                  <a:lnTo>
                    <a:pt x="9171" y="5282"/>
                  </a:lnTo>
                  <a:lnTo>
                    <a:pt x="10381" y="5869"/>
                  </a:lnTo>
                  <a:lnTo>
                    <a:pt x="10602" y="6529"/>
                  </a:lnTo>
                  <a:lnTo>
                    <a:pt x="10785" y="7190"/>
                  </a:lnTo>
                  <a:lnTo>
                    <a:pt x="10932" y="7850"/>
                  </a:lnTo>
                  <a:lnTo>
                    <a:pt x="11078" y="8547"/>
                  </a:lnTo>
                  <a:lnTo>
                    <a:pt x="10565" y="9097"/>
                  </a:lnTo>
                  <a:lnTo>
                    <a:pt x="10015" y="9647"/>
                  </a:lnTo>
                  <a:lnTo>
                    <a:pt x="9428" y="10161"/>
                  </a:lnTo>
                  <a:lnTo>
                    <a:pt x="8841" y="10674"/>
                  </a:lnTo>
                  <a:lnTo>
                    <a:pt x="8107" y="10418"/>
                  </a:lnTo>
                  <a:lnTo>
                    <a:pt x="7374" y="10161"/>
                  </a:lnTo>
                  <a:lnTo>
                    <a:pt x="6677" y="9867"/>
                  </a:lnTo>
                  <a:lnTo>
                    <a:pt x="5980" y="9537"/>
                  </a:lnTo>
                  <a:lnTo>
                    <a:pt x="5723" y="8143"/>
                  </a:lnTo>
                  <a:lnTo>
                    <a:pt x="5466" y="6713"/>
                  </a:lnTo>
                  <a:lnTo>
                    <a:pt x="6677" y="5722"/>
                  </a:lnTo>
                  <a:lnTo>
                    <a:pt x="7887" y="4732"/>
                  </a:lnTo>
                  <a:close/>
                  <a:moveTo>
                    <a:pt x="11152" y="9171"/>
                  </a:moveTo>
                  <a:lnTo>
                    <a:pt x="11225" y="10161"/>
                  </a:lnTo>
                  <a:lnTo>
                    <a:pt x="11225" y="11188"/>
                  </a:lnTo>
                  <a:lnTo>
                    <a:pt x="11225" y="11225"/>
                  </a:lnTo>
                  <a:lnTo>
                    <a:pt x="10308" y="11041"/>
                  </a:lnTo>
                  <a:lnTo>
                    <a:pt x="9391" y="10821"/>
                  </a:lnTo>
                  <a:lnTo>
                    <a:pt x="10015" y="10308"/>
                  </a:lnTo>
                  <a:lnTo>
                    <a:pt x="10565" y="9794"/>
                  </a:lnTo>
                  <a:lnTo>
                    <a:pt x="11152" y="9171"/>
                  </a:lnTo>
                  <a:close/>
                  <a:moveTo>
                    <a:pt x="12729" y="7153"/>
                  </a:moveTo>
                  <a:lnTo>
                    <a:pt x="13243" y="7483"/>
                  </a:lnTo>
                  <a:lnTo>
                    <a:pt x="13756" y="7813"/>
                  </a:lnTo>
                  <a:lnTo>
                    <a:pt x="14233" y="8180"/>
                  </a:lnTo>
                  <a:lnTo>
                    <a:pt x="14673" y="8584"/>
                  </a:lnTo>
                  <a:lnTo>
                    <a:pt x="15113" y="9024"/>
                  </a:lnTo>
                  <a:lnTo>
                    <a:pt x="15480" y="9464"/>
                  </a:lnTo>
                  <a:lnTo>
                    <a:pt x="15810" y="9941"/>
                  </a:lnTo>
                  <a:lnTo>
                    <a:pt x="16067" y="10454"/>
                  </a:lnTo>
                  <a:lnTo>
                    <a:pt x="16251" y="11005"/>
                  </a:lnTo>
                  <a:lnTo>
                    <a:pt x="16177" y="11041"/>
                  </a:lnTo>
                  <a:lnTo>
                    <a:pt x="15957" y="11188"/>
                  </a:lnTo>
                  <a:lnTo>
                    <a:pt x="15700" y="11298"/>
                  </a:lnTo>
                  <a:lnTo>
                    <a:pt x="15444" y="11371"/>
                  </a:lnTo>
                  <a:lnTo>
                    <a:pt x="15187" y="11445"/>
                  </a:lnTo>
                  <a:lnTo>
                    <a:pt x="15113" y="11371"/>
                  </a:lnTo>
                  <a:lnTo>
                    <a:pt x="15077" y="11408"/>
                  </a:lnTo>
                  <a:lnTo>
                    <a:pt x="14233" y="11445"/>
                  </a:lnTo>
                  <a:lnTo>
                    <a:pt x="13389" y="11408"/>
                  </a:lnTo>
                  <a:lnTo>
                    <a:pt x="12582" y="11371"/>
                  </a:lnTo>
                  <a:lnTo>
                    <a:pt x="11739" y="11298"/>
                  </a:lnTo>
                  <a:lnTo>
                    <a:pt x="11702" y="10198"/>
                  </a:lnTo>
                  <a:lnTo>
                    <a:pt x="11665" y="9464"/>
                  </a:lnTo>
                  <a:lnTo>
                    <a:pt x="11592" y="8694"/>
                  </a:lnTo>
                  <a:lnTo>
                    <a:pt x="12179" y="7923"/>
                  </a:lnTo>
                  <a:lnTo>
                    <a:pt x="12729" y="7153"/>
                  </a:lnTo>
                  <a:close/>
                  <a:moveTo>
                    <a:pt x="6126" y="10161"/>
                  </a:moveTo>
                  <a:lnTo>
                    <a:pt x="6787" y="10454"/>
                  </a:lnTo>
                  <a:lnTo>
                    <a:pt x="7447" y="10711"/>
                  </a:lnTo>
                  <a:lnTo>
                    <a:pt x="8327" y="11005"/>
                  </a:lnTo>
                  <a:lnTo>
                    <a:pt x="7557" y="11555"/>
                  </a:lnTo>
                  <a:lnTo>
                    <a:pt x="6713" y="11995"/>
                  </a:lnTo>
                  <a:lnTo>
                    <a:pt x="6603" y="12068"/>
                  </a:lnTo>
                  <a:lnTo>
                    <a:pt x="6346" y="11078"/>
                  </a:lnTo>
                  <a:lnTo>
                    <a:pt x="6126" y="10161"/>
                  </a:lnTo>
                  <a:close/>
                  <a:moveTo>
                    <a:pt x="3449" y="8657"/>
                  </a:moveTo>
                  <a:lnTo>
                    <a:pt x="3889" y="8950"/>
                  </a:lnTo>
                  <a:lnTo>
                    <a:pt x="4733" y="9427"/>
                  </a:lnTo>
                  <a:lnTo>
                    <a:pt x="5613" y="9904"/>
                  </a:lnTo>
                  <a:lnTo>
                    <a:pt x="5870" y="11078"/>
                  </a:lnTo>
                  <a:lnTo>
                    <a:pt x="6016" y="11665"/>
                  </a:lnTo>
                  <a:lnTo>
                    <a:pt x="6200" y="12288"/>
                  </a:lnTo>
                  <a:lnTo>
                    <a:pt x="5686" y="12509"/>
                  </a:lnTo>
                  <a:lnTo>
                    <a:pt x="5136" y="12729"/>
                  </a:lnTo>
                  <a:lnTo>
                    <a:pt x="4622" y="12875"/>
                  </a:lnTo>
                  <a:lnTo>
                    <a:pt x="4072" y="12985"/>
                  </a:lnTo>
                  <a:lnTo>
                    <a:pt x="3705" y="12985"/>
                  </a:lnTo>
                  <a:lnTo>
                    <a:pt x="3375" y="12949"/>
                  </a:lnTo>
                  <a:lnTo>
                    <a:pt x="3045" y="12875"/>
                  </a:lnTo>
                  <a:lnTo>
                    <a:pt x="2715" y="12692"/>
                  </a:lnTo>
                  <a:lnTo>
                    <a:pt x="2568" y="12582"/>
                  </a:lnTo>
                  <a:lnTo>
                    <a:pt x="2458" y="12435"/>
                  </a:lnTo>
                  <a:lnTo>
                    <a:pt x="2348" y="12288"/>
                  </a:lnTo>
                  <a:lnTo>
                    <a:pt x="2275" y="12105"/>
                  </a:lnTo>
                  <a:lnTo>
                    <a:pt x="2165" y="11775"/>
                  </a:lnTo>
                  <a:lnTo>
                    <a:pt x="2165" y="11371"/>
                  </a:lnTo>
                  <a:lnTo>
                    <a:pt x="2201" y="11005"/>
                  </a:lnTo>
                  <a:lnTo>
                    <a:pt x="2275" y="10638"/>
                  </a:lnTo>
                  <a:lnTo>
                    <a:pt x="2385" y="10271"/>
                  </a:lnTo>
                  <a:lnTo>
                    <a:pt x="2532" y="9941"/>
                  </a:lnTo>
                  <a:lnTo>
                    <a:pt x="2715" y="9574"/>
                  </a:lnTo>
                  <a:lnTo>
                    <a:pt x="2935" y="9281"/>
                  </a:lnTo>
                  <a:lnTo>
                    <a:pt x="3192" y="8950"/>
                  </a:lnTo>
                  <a:lnTo>
                    <a:pt x="3449" y="8657"/>
                  </a:lnTo>
                  <a:close/>
                  <a:moveTo>
                    <a:pt x="8291" y="14049"/>
                  </a:moveTo>
                  <a:lnTo>
                    <a:pt x="8401" y="14086"/>
                  </a:lnTo>
                  <a:lnTo>
                    <a:pt x="8401" y="14196"/>
                  </a:lnTo>
                  <a:lnTo>
                    <a:pt x="8401" y="14343"/>
                  </a:lnTo>
                  <a:lnTo>
                    <a:pt x="8364" y="14489"/>
                  </a:lnTo>
                  <a:lnTo>
                    <a:pt x="8291" y="14599"/>
                  </a:lnTo>
                  <a:lnTo>
                    <a:pt x="8181" y="14673"/>
                  </a:lnTo>
                  <a:lnTo>
                    <a:pt x="7960" y="14489"/>
                  </a:lnTo>
                  <a:lnTo>
                    <a:pt x="7777" y="14306"/>
                  </a:lnTo>
                  <a:lnTo>
                    <a:pt x="7850" y="14159"/>
                  </a:lnTo>
                  <a:lnTo>
                    <a:pt x="7997" y="14086"/>
                  </a:lnTo>
                  <a:lnTo>
                    <a:pt x="8144" y="14049"/>
                  </a:lnTo>
                  <a:close/>
                  <a:moveTo>
                    <a:pt x="8914" y="11188"/>
                  </a:moveTo>
                  <a:lnTo>
                    <a:pt x="10051" y="11481"/>
                  </a:lnTo>
                  <a:lnTo>
                    <a:pt x="11225" y="11702"/>
                  </a:lnTo>
                  <a:lnTo>
                    <a:pt x="11188" y="12288"/>
                  </a:lnTo>
                  <a:lnTo>
                    <a:pt x="11115" y="12839"/>
                  </a:lnTo>
                  <a:lnTo>
                    <a:pt x="10968" y="13426"/>
                  </a:lnTo>
                  <a:lnTo>
                    <a:pt x="10822" y="13976"/>
                  </a:lnTo>
                  <a:lnTo>
                    <a:pt x="10638" y="14269"/>
                  </a:lnTo>
                  <a:lnTo>
                    <a:pt x="10455" y="14563"/>
                  </a:lnTo>
                  <a:lnTo>
                    <a:pt x="10198" y="14819"/>
                  </a:lnTo>
                  <a:lnTo>
                    <a:pt x="9905" y="15003"/>
                  </a:lnTo>
                  <a:lnTo>
                    <a:pt x="9648" y="15113"/>
                  </a:lnTo>
                  <a:lnTo>
                    <a:pt x="9391" y="15150"/>
                  </a:lnTo>
                  <a:lnTo>
                    <a:pt x="9098" y="15113"/>
                  </a:lnTo>
                  <a:lnTo>
                    <a:pt x="8841" y="15040"/>
                  </a:lnTo>
                  <a:lnTo>
                    <a:pt x="8951" y="14856"/>
                  </a:lnTo>
                  <a:lnTo>
                    <a:pt x="8988" y="14673"/>
                  </a:lnTo>
                  <a:lnTo>
                    <a:pt x="9061" y="14453"/>
                  </a:lnTo>
                  <a:lnTo>
                    <a:pt x="9061" y="14269"/>
                  </a:lnTo>
                  <a:lnTo>
                    <a:pt x="9024" y="14086"/>
                  </a:lnTo>
                  <a:lnTo>
                    <a:pt x="8951" y="13976"/>
                  </a:lnTo>
                  <a:lnTo>
                    <a:pt x="8841" y="13829"/>
                  </a:lnTo>
                  <a:lnTo>
                    <a:pt x="8731" y="13756"/>
                  </a:lnTo>
                  <a:lnTo>
                    <a:pt x="8547" y="13646"/>
                  </a:lnTo>
                  <a:lnTo>
                    <a:pt x="8401" y="13609"/>
                  </a:lnTo>
                  <a:lnTo>
                    <a:pt x="8254" y="13572"/>
                  </a:lnTo>
                  <a:lnTo>
                    <a:pt x="8071" y="13572"/>
                  </a:lnTo>
                  <a:lnTo>
                    <a:pt x="7887" y="13609"/>
                  </a:lnTo>
                  <a:lnTo>
                    <a:pt x="7740" y="13682"/>
                  </a:lnTo>
                  <a:lnTo>
                    <a:pt x="7594" y="13792"/>
                  </a:lnTo>
                  <a:lnTo>
                    <a:pt x="7447" y="13902"/>
                  </a:lnTo>
                  <a:lnTo>
                    <a:pt x="7264" y="13609"/>
                  </a:lnTo>
                  <a:lnTo>
                    <a:pt x="7080" y="13242"/>
                  </a:lnTo>
                  <a:lnTo>
                    <a:pt x="6897" y="12912"/>
                  </a:lnTo>
                  <a:lnTo>
                    <a:pt x="6750" y="12545"/>
                  </a:lnTo>
                  <a:lnTo>
                    <a:pt x="7814" y="11958"/>
                  </a:lnTo>
                  <a:lnTo>
                    <a:pt x="8364" y="11591"/>
                  </a:lnTo>
                  <a:lnTo>
                    <a:pt x="8914" y="11188"/>
                  </a:lnTo>
                  <a:close/>
                  <a:moveTo>
                    <a:pt x="6493" y="0"/>
                  </a:moveTo>
                  <a:lnTo>
                    <a:pt x="6163" y="294"/>
                  </a:lnTo>
                  <a:lnTo>
                    <a:pt x="5870" y="624"/>
                  </a:lnTo>
                  <a:lnTo>
                    <a:pt x="5613" y="991"/>
                  </a:lnTo>
                  <a:lnTo>
                    <a:pt x="5429" y="1394"/>
                  </a:lnTo>
                  <a:lnTo>
                    <a:pt x="5246" y="1798"/>
                  </a:lnTo>
                  <a:lnTo>
                    <a:pt x="5099" y="2201"/>
                  </a:lnTo>
                  <a:lnTo>
                    <a:pt x="5026" y="2641"/>
                  </a:lnTo>
                  <a:lnTo>
                    <a:pt x="4953" y="3081"/>
                  </a:lnTo>
                  <a:lnTo>
                    <a:pt x="4219" y="2898"/>
                  </a:lnTo>
                  <a:lnTo>
                    <a:pt x="3485" y="2788"/>
                  </a:lnTo>
                  <a:lnTo>
                    <a:pt x="2752" y="2715"/>
                  </a:lnTo>
                  <a:lnTo>
                    <a:pt x="2385" y="2751"/>
                  </a:lnTo>
                  <a:lnTo>
                    <a:pt x="2055" y="2788"/>
                  </a:lnTo>
                  <a:lnTo>
                    <a:pt x="1725" y="2825"/>
                  </a:lnTo>
                  <a:lnTo>
                    <a:pt x="1394" y="2898"/>
                  </a:lnTo>
                  <a:lnTo>
                    <a:pt x="1101" y="3045"/>
                  </a:lnTo>
                  <a:lnTo>
                    <a:pt x="808" y="3191"/>
                  </a:lnTo>
                  <a:lnTo>
                    <a:pt x="551" y="3338"/>
                  </a:lnTo>
                  <a:lnTo>
                    <a:pt x="367" y="3558"/>
                  </a:lnTo>
                  <a:lnTo>
                    <a:pt x="184" y="3815"/>
                  </a:lnTo>
                  <a:lnTo>
                    <a:pt x="74" y="4108"/>
                  </a:lnTo>
                  <a:lnTo>
                    <a:pt x="1" y="4402"/>
                  </a:lnTo>
                  <a:lnTo>
                    <a:pt x="1" y="4732"/>
                  </a:lnTo>
                  <a:lnTo>
                    <a:pt x="37" y="5026"/>
                  </a:lnTo>
                  <a:lnTo>
                    <a:pt x="147" y="5356"/>
                  </a:lnTo>
                  <a:lnTo>
                    <a:pt x="257" y="5649"/>
                  </a:lnTo>
                  <a:lnTo>
                    <a:pt x="441" y="5943"/>
                  </a:lnTo>
                  <a:lnTo>
                    <a:pt x="624" y="6236"/>
                  </a:lnTo>
                  <a:lnTo>
                    <a:pt x="844" y="6493"/>
                  </a:lnTo>
                  <a:lnTo>
                    <a:pt x="1211" y="6860"/>
                  </a:lnTo>
                  <a:lnTo>
                    <a:pt x="1615" y="7263"/>
                  </a:lnTo>
                  <a:lnTo>
                    <a:pt x="1615" y="7300"/>
                  </a:lnTo>
                  <a:lnTo>
                    <a:pt x="1615" y="7520"/>
                  </a:lnTo>
                  <a:lnTo>
                    <a:pt x="1688" y="7777"/>
                  </a:lnTo>
                  <a:lnTo>
                    <a:pt x="1725" y="7887"/>
                  </a:lnTo>
                  <a:lnTo>
                    <a:pt x="1835" y="7960"/>
                  </a:lnTo>
                  <a:lnTo>
                    <a:pt x="1908" y="8033"/>
                  </a:lnTo>
                  <a:lnTo>
                    <a:pt x="2055" y="8070"/>
                  </a:lnTo>
                  <a:lnTo>
                    <a:pt x="2165" y="8107"/>
                  </a:lnTo>
                  <a:lnTo>
                    <a:pt x="2275" y="8070"/>
                  </a:lnTo>
                  <a:lnTo>
                    <a:pt x="2532" y="7997"/>
                  </a:lnTo>
                  <a:lnTo>
                    <a:pt x="3045" y="8400"/>
                  </a:lnTo>
                  <a:lnTo>
                    <a:pt x="2642" y="8914"/>
                  </a:lnTo>
                  <a:lnTo>
                    <a:pt x="2312" y="9464"/>
                  </a:lnTo>
                  <a:lnTo>
                    <a:pt x="2018" y="10051"/>
                  </a:lnTo>
                  <a:lnTo>
                    <a:pt x="1871" y="10344"/>
                  </a:lnTo>
                  <a:lnTo>
                    <a:pt x="1798" y="10674"/>
                  </a:lnTo>
                  <a:lnTo>
                    <a:pt x="1725" y="10968"/>
                  </a:lnTo>
                  <a:lnTo>
                    <a:pt x="1688" y="11261"/>
                  </a:lnTo>
                  <a:lnTo>
                    <a:pt x="1688" y="11555"/>
                  </a:lnTo>
                  <a:lnTo>
                    <a:pt x="1725" y="11885"/>
                  </a:lnTo>
                  <a:lnTo>
                    <a:pt x="1798" y="12142"/>
                  </a:lnTo>
                  <a:lnTo>
                    <a:pt x="1908" y="12435"/>
                  </a:lnTo>
                  <a:lnTo>
                    <a:pt x="2055" y="12692"/>
                  </a:lnTo>
                  <a:lnTo>
                    <a:pt x="2238" y="12912"/>
                  </a:lnTo>
                  <a:lnTo>
                    <a:pt x="2495" y="13132"/>
                  </a:lnTo>
                  <a:lnTo>
                    <a:pt x="2788" y="13279"/>
                  </a:lnTo>
                  <a:lnTo>
                    <a:pt x="3045" y="13389"/>
                  </a:lnTo>
                  <a:lnTo>
                    <a:pt x="3375" y="13426"/>
                  </a:lnTo>
                  <a:lnTo>
                    <a:pt x="3669" y="13462"/>
                  </a:lnTo>
                  <a:lnTo>
                    <a:pt x="3999" y="13462"/>
                  </a:lnTo>
                  <a:lnTo>
                    <a:pt x="4292" y="13426"/>
                  </a:lnTo>
                  <a:lnTo>
                    <a:pt x="4586" y="13389"/>
                  </a:lnTo>
                  <a:lnTo>
                    <a:pt x="5026" y="13242"/>
                  </a:lnTo>
                  <a:lnTo>
                    <a:pt x="5503" y="13095"/>
                  </a:lnTo>
                  <a:lnTo>
                    <a:pt x="5906" y="12949"/>
                  </a:lnTo>
                  <a:lnTo>
                    <a:pt x="6346" y="12729"/>
                  </a:lnTo>
                  <a:lnTo>
                    <a:pt x="6530" y="13169"/>
                  </a:lnTo>
                  <a:lnTo>
                    <a:pt x="6713" y="13572"/>
                  </a:lnTo>
                  <a:lnTo>
                    <a:pt x="6970" y="13976"/>
                  </a:lnTo>
                  <a:lnTo>
                    <a:pt x="7227" y="14343"/>
                  </a:lnTo>
                  <a:lnTo>
                    <a:pt x="7153" y="14526"/>
                  </a:lnTo>
                  <a:lnTo>
                    <a:pt x="7117" y="14709"/>
                  </a:lnTo>
                  <a:lnTo>
                    <a:pt x="7153" y="14893"/>
                  </a:lnTo>
                  <a:lnTo>
                    <a:pt x="7227" y="15076"/>
                  </a:lnTo>
                  <a:lnTo>
                    <a:pt x="7337" y="15223"/>
                  </a:lnTo>
                  <a:lnTo>
                    <a:pt x="7484" y="15333"/>
                  </a:lnTo>
                  <a:lnTo>
                    <a:pt x="7630" y="15406"/>
                  </a:lnTo>
                  <a:lnTo>
                    <a:pt x="7777" y="15480"/>
                  </a:lnTo>
                  <a:lnTo>
                    <a:pt x="7924" y="15516"/>
                  </a:lnTo>
                  <a:lnTo>
                    <a:pt x="8107" y="15516"/>
                  </a:lnTo>
                  <a:lnTo>
                    <a:pt x="8254" y="15480"/>
                  </a:lnTo>
                  <a:lnTo>
                    <a:pt x="8437" y="15406"/>
                  </a:lnTo>
                  <a:lnTo>
                    <a:pt x="8474" y="15406"/>
                  </a:lnTo>
                  <a:lnTo>
                    <a:pt x="8804" y="15516"/>
                  </a:lnTo>
                  <a:lnTo>
                    <a:pt x="9171" y="15590"/>
                  </a:lnTo>
                  <a:lnTo>
                    <a:pt x="9501" y="15590"/>
                  </a:lnTo>
                  <a:lnTo>
                    <a:pt x="9868" y="15516"/>
                  </a:lnTo>
                  <a:lnTo>
                    <a:pt x="10161" y="15406"/>
                  </a:lnTo>
                  <a:lnTo>
                    <a:pt x="10418" y="15260"/>
                  </a:lnTo>
                  <a:lnTo>
                    <a:pt x="10675" y="15040"/>
                  </a:lnTo>
                  <a:lnTo>
                    <a:pt x="10858" y="14819"/>
                  </a:lnTo>
                  <a:lnTo>
                    <a:pt x="11042" y="14563"/>
                  </a:lnTo>
                  <a:lnTo>
                    <a:pt x="11188" y="14269"/>
                  </a:lnTo>
                  <a:lnTo>
                    <a:pt x="11299" y="13976"/>
                  </a:lnTo>
                  <a:lnTo>
                    <a:pt x="11409" y="13682"/>
                  </a:lnTo>
                  <a:lnTo>
                    <a:pt x="11519" y="13242"/>
                  </a:lnTo>
                  <a:lnTo>
                    <a:pt x="11629" y="12765"/>
                  </a:lnTo>
                  <a:lnTo>
                    <a:pt x="11665" y="12252"/>
                  </a:lnTo>
                  <a:lnTo>
                    <a:pt x="11702" y="11775"/>
                  </a:lnTo>
                  <a:lnTo>
                    <a:pt x="12619" y="11848"/>
                  </a:lnTo>
                  <a:lnTo>
                    <a:pt x="13499" y="11922"/>
                  </a:lnTo>
                  <a:lnTo>
                    <a:pt x="14416" y="11922"/>
                  </a:lnTo>
                  <a:lnTo>
                    <a:pt x="15297" y="11885"/>
                  </a:lnTo>
                  <a:lnTo>
                    <a:pt x="15333" y="11848"/>
                  </a:lnTo>
                  <a:lnTo>
                    <a:pt x="15333" y="11775"/>
                  </a:lnTo>
                  <a:lnTo>
                    <a:pt x="15590" y="11702"/>
                  </a:lnTo>
                  <a:lnTo>
                    <a:pt x="15884" y="11628"/>
                  </a:lnTo>
                  <a:lnTo>
                    <a:pt x="16140" y="11481"/>
                  </a:lnTo>
                  <a:lnTo>
                    <a:pt x="16397" y="11335"/>
                  </a:lnTo>
                  <a:lnTo>
                    <a:pt x="16507" y="11335"/>
                  </a:lnTo>
                  <a:lnTo>
                    <a:pt x="16544" y="11298"/>
                  </a:lnTo>
                  <a:lnTo>
                    <a:pt x="16581" y="11225"/>
                  </a:lnTo>
                  <a:lnTo>
                    <a:pt x="16544" y="10931"/>
                  </a:lnTo>
                  <a:lnTo>
                    <a:pt x="16471" y="10638"/>
                  </a:lnTo>
                  <a:lnTo>
                    <a:pt x="16397" y="10344"/>
                  </a:lnTo>
                  <a:lnTo>
                    <a:pt x="16287" y="10088"/>
                  </a:lnTo>
                  <a:lnTo>
                    <a:pt x="15994" y="9537"/>
                  </a:lnTo>
                  <a:lnTo>
                    <a:pt x="15627" y="9060"/>
                  </a:lnTo>
                  <a:lnTo>
                    <a:pt x="15223" y="8584"/>
                  </a:lnTo>
                  <a:lnTo>
                    <a:pt x="14783" y="8143"/>
                  </a:lnTo>
                  <a:lnTo>
                    <a:pt x="14306" y="7740"/>
                  </a:lnTo>
                  <a:lnTo>
                    <a:pt x="13793" y="7336"/>
                  </a:lnTo>
                  <a:lnTo>
                    <a:pt x="12949" y="6786"/>
                  </a:lnTo>
                  <a:lnTo>
                    <a:pt x="13353" y="6053"/>
                  </a:lnTo>
                  <a:lnTo>
                    <a:pt x="13720" y="5319"/>
                  </a:lnTo>
                  <a:lnTo>
                    <a:pt x="14050" y="4549"/>
                  </a:lnTo>
                  <a:lnTo>
                    <a:pt x="14306" y="3778"/>
                  </a:lnTo>
                  <a:lnTo>
                    <a:pt x="14306" y="3632"/>
                  </a:lnTo>
                  <a:lnTo>
                    <a:pt x="14453" y="3522"/>
                  </a:lnTo>
                  <a:lnTo>
                    <a:pt x="14600" y="3375"/>
                  </a:lnTo>
                  <a:lnTo>
                    <a:pt x="14747" y="3155"/>
                  </a:lnTo>
                  <a:lnTo>
                    <a:pt x="14820" y="2935"/>
                  </a:lnTo>
                  <a:lnTo>
                    <a:pt x="14820" y="2678"/>
                  </a:lnTo>
                  <a:lnTo>
                    <a:pt x="14747" y="2421"/>
                  </a:lnTo>
                  <a:lnTo>
                    <a:pt x="14637" y="2238"/>
                  </a:lnTo>
                  <a:lnTo>
                    <a:pt x="14490" y="2054"/>
                  </a:lnTo>
                  <a:lnTo>
                    <a:pt x="14270" y="1944"/>
                  </a:lnTo>
                  <a:lnTo>
                    <a:pt x="14160" y="1908"/>
                  </a:lnTo>
                  <a:lnTo>
                    <a:pt x="14013" y="1908"/>
                  </a:lnTo>
                  <a:lnTo>
                    <a:pt x="13830" y="1944"/>
                  </a:lnTo>
                  <a:lnTo>
                    <a:pt x="13683" y="2018"/>
                  </a:lnTo>
                  <a:lnTo>
                    <a:pt x="13536" y="2091"/>
                  </a:lnTo>
                  <a:lnTo>
                    <a:pt x="13389" y="2201"/>
                  </a:lnTo>
                  <a:lnTo>
                    <a:pt x="12949" y="2128"/>
                  </a:lnTo>
                  <a:lnTo>
                    <a:pt x="12472" y="2164"/>
                  </a:lnTo>
                  <a:lnTo>
                    <a:pt x="12032" y="2201"/>
                  </a:lnTo>
                  <a:lnTo>
                    <a:pt x="11592" y="2274"/>
                  </a:lnTo>
                  <a:lnTo>
                    <a:pt x="11115" y="2421"/>
                  </a:lnTo>
                  <a:lnTo>
                    <a:pt x="10675" y="2568"/>
                  </a:lnTo>
                  <a:lnTo>
                    <a:pt x="10271" y="2751"/>
                  </a:lnTo>
                  <a:lnTo>
                    <a:pt x="9831" y="2971"/>
                  </a:lnTo>
                  <a:lnTo>
                    <a:pt x="9611" y="3081"/>
                  </a:lnTo>
                  <a:lnTo>
                    <a:pt x="9208" y="2421"/>
                  </a:lnTo>
                  <a:lnTo>
                    <a:pt x="8767" y="1761"/>
                  </a:lnTo>
                  <a:lnTo>
                    <a:pt x="8254" y="1137"/>
                  </a:lnTo>
                  <a:lnTo>
                    <a:pt x="7740" y="550"/>
                  </a:lnTo>
                  <a:lnTo>
                    <a:pt x="7630" y="477"/>
                  </a:lnTo>
                  <a:lnTo>
                    <a:pt x="7520" y="477"/>
                  </a:lnTo>
                  <a:lnTo>
                    <a:pt x="7117" y="624"/>
                  </a:lnTo>
                  <a:lnTo>
                    <a:pt x="6713" y="807"/>
                  </a:lnTo>
                  <a:lnTo>
                    <a:pt x="6640" y="844"/>
                  </a:lnTo>
                  <a:lnTo>
                    <a:pt x="6603" y="881"/>
                  </a:lnTo>
                  <a:lnTo>
                    <a:pt x="6640" y="991"/>
                  </a:lnTo>
                  <a:lnTo>
                    <a:pt x="6677" y="1064"/>
                  </a:lnTo>
                  <a:lnTo>
                    <a:pt x="6787" y="1064"/>
                  </a:lnTo>
                  <a:lnTo>
                    <a:pt x="7153" y="1027"/>
                  </a:lnTo>
                  <a:lnTo>
                    <a:pt x="7484" y="991"/>
                  </a:lnTo>
                  <a:lnTo>
                    <a:pt x="7960" y="1541"/>
                  </a:lnTo>
                  <a:lnTo>
                    <a:pt x="8401" y="2091"/>
                  </a:lnTo>
                  <a:lnTo>
                    <a:pt x="8841" y="2715"/>
                  </a:lnTo>
                  <a:lnTo>
                    <a:pt x="9208" y="3301"/>
                  </a:lnTo>
                  <a:lnTo>
                    <a:pt x="8511" y="3742"/>
                  </a:lnTo>
                  <a:lnTo>
                    <a:pt x="7850" y="4219"/>
                  </a:lnTo>
                  <a:lnTo>
                    <a:pt x="6603" y="3668"/>
                  </a:lnTo>
                  <a:lnTo>
                    <a:pt x="5980" y="3412"/>
                  </a:lnTo>
                  <a:lnTo>
                    <a:pt x="5319" y="3191"/>
                  </a:lnTo>
                  <a:lnTo>
                    <a:pt x="5393" y="2788"/>
                  </a:lnTo>
                  <a:lnTo>
                    <a:pt x="5466" y="2384"/>
                  </a:lnTo>
                  <a:lnTo>
                    <a:pt x="5576" y="1981"/>
                  </a:lnTo>
                  <a:lnTo>
                    <a:pt x="5723" y="1577"/>
                  </a:lnTo>
                  <a:lnTo>
                    <a:pt x="5906" y="1211"/>
                  </a:lnTo>
                  <a:lnTo>
                    <a:pt x="6126" y="844"/>
                  </a:lnTo>
                  <a:lnTo>
                    <a:pt x="6383" y="514"/>
                  </a:lnTo>
                  <a:lnTo>
                    <a:pt x="6640" y="184"/>
                  </a:lnTo>
                  <a:lnTo>
                    <a:pt x="6677" y="110"/>
                  </a:lnTo>
                  <a:lnTo>
                    <a:pt x="6677" y="37"/>
                  </a:lnTo>
                  <a:lnTo>
                    <a:pt x="660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8"/>
            <p:cNvSpPr/>
            <p:nvPr/>
          </p:nvSpPr>
          <p:spPr>
            <a:xfrm>
              <a:off x="6553775" y="1840025"/>
              <a:ext cx="234775" cy="276975"/>
            </a:xfrm>
            <a:custGeom>
              <a:avLst/>
              <a:gdLst/>
              <a:ahLst/>
              <a:cxnLst/>
              <a:rect l="l" t="t" r="r" b="b"/>
              <a:pathLst>
                <a:path w="9391" h="11079" extrusionOk="0">
                  <a:moveTo>
                    <a:pt x="4916" y="441"/>
                  </a:moveTo>
                  <a:lnTo>
                    <a:pt x="5026" y="477"/>
                  </a:lnTo>
                  <a:lnTo>
                    <a:pt x="5099" y="551"/>
                  </a:lnTo>
                  <a:lnTo>
                    <a:pt x="5099" y="771"/>
                  </a:lnTo>
                  <a:lnTo>
                    <a:pt x="5026" y="954"/>
                  </a:lnTo>
                  <a:lnTo>
                    <a:pt x="4953" y="1064"/>
                  </a:lnTo>
                  <a:lnTo>
                    <a:pt x="4842" y="1138"/>
                  </a:lnTo>
                  <a:lnTo>
                    <a:pt x="4732" y="1174"/>
                  </a:lnTo>
                  <a:lnTo>
                    <a:pt x="4622" y="1138"/>
                  </a:lnTo>
                  <a:lnTo>
                    <a:pt x="4366" y="1028"/>
                  </a:lnTo>
                  <a:lnTo>
                    <a:pt x="4439" y="917"/>
                  </a:lnTo>
                  <a:lnTo>
                    <a:pt x="4439" y="771"/>
                  </a:lnTo>
                  <a:lnTo>
                    <a:pt x="4402" y="697"/>
                  </a:lnTo>
                  <a:lnTo>
                    <a:pt x="4366" y="661"/>
                  </a:lnTo>
                  <a:lnTo>
                    <a:pt x="4476" y="551"/>
                  </a:lnTo>
                  <a:lnTo>
                    <a:pt x="4622" y="477"/>
                  </a:lnTo>
                  <a:lnTo>
                    <a:pt x="4769" y="441"/>
                  </a:lnTo>
                  <a:close/>
                  <a:moveTo>
                    <a:pt x="3375" y="6493"/>
                  </a:moveTo>
                  <a:lnTo>
                    <a:pt x="3375" y="6530"/>
                  </a:lnTo>
                  <a:lnTo>
                    <a:pt x="3339" y="6530"/>
                  </a:lnTo>
                  <a:lnTo>
                    <a:pt x="3375" y="6493"/>
                  </a:lnTo>
                  <a:close/>
                  <a:moveTo>
                    <a:pt x="4292" y="6933"/>
                  </a:moveTo>
                  <a:lnTo>
                    <a:pt x="4256" y="7007"/>
                  </a:lnTo>
                  <a:lnTo>
                    <a:pt x="4219" y="6970"/>
                  </a:lnTo>
                  <a:lnTo>
                    <a:pt x="4292" y="6933"/>
                  </a:lnTo>
                  <a:close/>
                  <a:moveTo>
                    <a:pt x="5209" y="4219"/>
                  </a:moveTo>
                  <a:lnTo>
                    <a:pt x="5429" y="4329"/>
                  </a:lnTo>
                  <a:lnTo>
                    <a:pt x="5649" y="4439"/>
                  </a:lnTo>
                  <a:lnTo>
                    <a:pt x="5686" y="4549"/>
                  </a:lnTo>
                  <a:lnTo>
                    <a:pt x="5723" y="4586"/>
                  </a:lnTo>
                  <a:lnTo>
                    <a:pt x="5796" y="4586"/>
                  </a:lnTo>
                  <a:lnTo>
                    <a:pt x="6016" y="4879"/>
                  </a:lnTo>
                  <a:lnTo>
                    <a:pt x="6163" y="5173"/>
                  </a:lnTo>
                  <a:lnTo>
                    <a:pt x="6200" y="5503"/>
                  </a:lnTo>
                  <a:lnTo>
                    <a:pt x="6200" y="5833"/>
                  </a:lnTo>
                  <a:lnTo>
                    <a:pt x="6090" y="6126"/>
                  </a:lnTo>
                  <a:lnTo>
                    <a:pt x="5943" y="6420"/>
                  </a:lnTo>
                  <a:lnTo>
                    <a:pt x="5796" y="6603"/>
                  </a:lnTo>
                  <a:lnTo>
                    <a:pt x="5649" y="6750"/>
                  </a:lnTo>
                  <a:lnTo>
                    <a:pt x="5649" y="6713"/>
                  </a:lnTo>
                  <a:lnTo>
                    <a:pt x="5649" y="6566"/>
                  </a:lnTo>
                  <a:lnTo>
                    <a:pt x="5649" y="6383"/>
                  </a:lnTo>
                  <a:lnTo>
                    <a:pt x="5613" y="6346"/>
                  </a:lnTo>
                  <a:lnTo>
                    <a:pt x="5576" y="6310"/>
                  </a:lnTo>
                  <a:lnTo>
                    <a:pt x="5539" y="6310"/>
                  </a:lnTo>
                  <a:lnTo>
                    <a:pt x="5503" y="6346"/>
                  </a:lnTo>
                  <a:lnTo>
                    <a:pt x="5393" y="6493"/>
                  </a:lnTo>
                  <a:lnTo>
                    <a:pt x="5356" y="6676"/>
                  </a:lnTo>
                  <a:lnTo>
                    <a:pt x="5319" y="6933"/>
                  </a:lnTo>
                  <a:lnTo>
                    <a:pt x="5099" y="7007"/>
                  </a:lnTo>
                  <a:lnTo>
                    <a:pt x="5099" y="6860"/>
                  </a:lnTo>
                  <a:lnTo>
                    <a:pt x="5099" y="6713"/>
                  </a:lnTo>
                  <a:lnTo>
                    <a:pt x="5136" y="6566"/>
                  </a:lnTo>
                  <a:lnTo>
                    <a:pt x="5209" y="6456"/>
                  </a:lnTo>
                  <a:lnTo>
                    <a:pt x="5246" y="6420"/>
                  </a:lnTo>
                  <a:lnTo>
                    <a:pt x="5209" y="6383"/>
                  </a:lnTo>
                  <a:lnTo>
                    <a:pt x="5173" y="6346"/>
                  </a:lnTo>
                  <a:lnTo>
                    <a:pt x="5136" y="6346"/>
                  </a:lnTo>
                  <a:lnTo>
                    <a:pt x="4953" y="6456"/>
                  </a:lnTo>
                  <a:lnTo>
                    <a:pt x="4842" y="6640"/>
                  </a:lnTo>
                  <a:lnTo>
                    <a:pt x="4769" y="6823"/>
                  </a:lnTo>
                  <a:lnTo>
                    <a:pt x="4769" y="7043"/>
                  </a:lnTo>
                  <a:lnTo>
                    <a:pt x="4696" y="7043"/>
                  </a:lnTo>
                  <a:lnTo>
                    <a:pt x="4659" y="7007"/>
                  </a:lnTo>
                  <a:lnTo>
                    <a:pt x="4622" y="6970"/>
                  </a:lnTo>
                  <a:lnTo>
                    <a:pt x="4586" y="6970"/>
                  </a:lnTo>
                  <a:lnTo>
                    <a:pt x="5026" y="6016"/>
                  </a:lnTo>
                  <a:lnTo>
                    <a:pt x="5026" y="5943"/>
                  </a:lnTo>
                  <a:lnTo>
                    <a:pt x="4989" y="5906"/>
                  </a:lnTo>
                  <a:lnTo>
                    <a:pt x="4953" y="5906"/>
                  </a:lnTo>
                  <a:lnTo>
                    <a:pt x="4916" y="5943"/>
                  </a:lnTo>
                  <a:lnTo>
                    <a:pt x="4402" y="6750"/>
                  </a:lnTo>
                  <a:lnTo>
                    <a:pt x="4366" y="6676"/>
                  </a:lnTo>
                  <a:lnTo>
                    <a:pt x="4329" y="6640"/>
                  </a:lnTo>
                  <a:lnTo>
                    <a:pt x="4256" y="6640"/>
                  </a:lnTo>
                  <a:lnTo>
                    <a:pt x="4439" y="6236"/>
                  </a:lnTo>
                  <a:lnTo>
                    <a:pt x="4659" y="5796"/>
                  </a:lnTo>
                  <a:lnTo>
                    <a:pt x="4696" y="5759"/>
                  </a:lnTo>
                  <a:lnTo>
                    <a:pt x="4659" y="5723"/>
                  </a:lnTo>
                  <a:lnTo>
                    <a:pt x="4586" y="5723"/>
                  </a:lnTo>
                  <a:lnTo>
                    <a:pt x="4182" y="6273"/>
                  </a:lnTo>
                  <a:lnTo>
                    <a:pt x="3999" y="6566"/>
                  </a:lnTo>
                  <a:lnTo>
                    <a:pt x="3852" y="6860"/>
                  </a:lnTo>
                  <a:lnTo>
                    <a:pt x="3669" y="6786"/>
                  </a:lnTo>
                  <a:lnTo>
                    <a:pt x="3779" y="6750"/>
                  </a:lnTo>
                  <a:lnTo>
                    <a:pt x="3852" y="6640"/>
                  </a:lnTo>
                  <a:lnTo>
                    <a:pt x="3889" y="6566"/>
                  </a:lnTo>
                  <a:lnTo>
                    <a:pt x="3889" y="6420"/>
                  </a:lnTo>
                  <a:lnTo>
                    <a:pt x="3889" y="6383"/>
                  </a:lnTo>
                  <a:lnTo>
                    <a:pt x="3815" y="6383"/>
                  </a:lnTo>
                  <a:lnTo>
                    <a:pt x="3999" y="6163"/>
                  </a:lnTo>
                  <a:lnTo>
                    <a:pt x="4512" y="5539"/>
                  </a:lnTo>
                  <a:lnTo>
                    <a:pt x="4512" y="5466"/>
                  </a:lnTo>
                  <a:lnTo>
                    <a:pt x="4476" y="5429"/>
                  </a:lnTo>
                  <a:lnTo>
                    <a:pt x="4402" y="5429"/>
                  </a:lnTo>
                  <a:lnTo>
                    <a:pt x="3779" y="6016"/>
                  </a:lnTo>
                  <a:lnTo>
                    <a:pt x="3632" y="6126"/>
                  </a:lnTo>
                  <a:lnTo>
                    <a:pt x="3595" y="6090"/>
                  </a:lnTo>
                  <a:lnTo>
                    <a:pt x="3559" y="6090"/>
                  </a:lnTo>
                  <a:lnTo>
                    <a:pt x="3485" y="6126"/>
                  </a:lnTo>
                  <a:lnTo>
                    <a:pt x="3669" y="5869"/>
                  </a:lnTo>
                  <a:lnTo>
                    <a:pt x="3889" y="5649"/>
                  </a:lnTo>
                  <a:lnTo>
                    <a:pt x="4146" y="5466"/>
                  </a:lnTo>
                  <a:lnTo>
                    <a:pt x="4402" y="5283"/>
                  </a:lnTo>
                  <a:lnTo>
                    <a:pt x="4439" y="5246"/>
                  </a:lnTo>
                  <a:lnTo>
                    <a:pt x="4402" y="5209"/>
                  </a:lnTo>
                  <a:lnTo>
                    <a:pt x="4402" y="5173"/>
                  </a:lnTo>
                  <a:lnTo>
                    <a:pt x="4329" y="5136"/>
                  </a:lnTo>
                  <a:lnTo>
                    <a:pt x="3962" y="5319"/>
                  </a:lnTo>
                  <a:lnTo>
                    <a:pt x="3632" y="5539"/>
                  </a:lnTo>
                  <a:lnTo>
                    <a:pt x="3339" y="5796"/>
                  </a:lnTo>
                  <a:lnTo>
                    <a:pt x="3082" y="6126"/>
                  </a:lnTo>
                  <a:lnTo>
                    <a:pt x="3045" y="6016"/>
                  </a:lnTo>
                  <a:lnTo>
                    <a:pt x="3082" y="5980"/>
                  </a:lnTo>
                  <a:lnTo>
                    <a:pt x="3339" y="5613"/>
                  </a:lnTo>
                  <a:lnTo>
                    <a:pt x="3632" y="5283"/>
                  </a:lnTo>
                  <a:lnTo>
                    <a:pt x="3962" y="4952"/>
                  </a:lnTo>
                  <a:lnTo>
                    <a:pt x="4292" y="4659"/>
                  </a:lnTo>
                  <a:lnTo>
                    <a:pt x="4292" y="4622"/>
                  </a:lnTo>
                  <a:lnTo>
                    <a:pt x="4256" y="4586"/>
                  </a:lnTo>
                  <a:lnTo>
                    <a:pt x="4219" y="4586"/>
                  </a:lnTo>
                  <a:lnTo>
                    <a:pt x="3925" y="4732"/>
                  </a:lnTo>
                  <a:lnTo>
                    <a:pt x="3632" y="4879"/>
                  </a:lnTo>
                  <a:lnTo>
                    <a:pt x="3375" y="5099"/>
                  </a:lnTo>
                  <a:lnTo>
                    <a:pt x="3155" y="5356"/>
                  </a:lnTo>
                  <a:lnTo>
                    <a:pt x="3228" y="5209"/>
                  </a:lnTo>
                  <a:lnTo>
                    <a:pt x="3339" y="5062"/>
                  </a:lnTo>
                  <a:lnTo>
                    <a:pt x="3559" y="4842"/>
                  </a:lnTo>
                  <a:lnTo>
                    <a:pt x="3852" y="4622"/>
                  </a:lnTo>
                  <a:lnTo>
                    <a:pt x="4146" y="4476"/>
                  </a:lnTo>
                  <a:lnTo>
                    <a:pt x="4402" y="4366"/>
                  </a:lnTo>
                  <a:lnTo>
                    <a:pt x="4659" y="4292"/>
                  </a:lnTo>
                  <a:lnTo>
                    <a:pt x="4953" y="4219"/>
                  </a:lnTo>
                  <a:close/>
                  <a:moveTo>
                    <a:pt x="807" y="8767"/>
                  </a:moveTo>
                  <a:lnTo>
                    <a:pt x="807" y="8841"/>
                  </a:lnTo>
                  <a:lnTo>
                    <a:pt x="844" y="8914"/>
                  </a:lnTo>
                  <a:lnTo>
                    <a:pt x="918" y="8951"/>
                  </a:lnTo>
                  <a:lnTo>
                    <a:pt x="1138" y="8951"/>
                  </a:lnTo>
                  <a:lnTo>
                    <a:pt x="1211" y="8987"/>
                  </a:lnTo>
                  <a:lnTo>
                    <a:pt x="1321" y="8987"/>
                  </a:lnTo>
                  <a:lnTo>
                    <a:pt x="1321" y="9061"/>
                  </a:lnTo>
                  <a:lnTo>
                    <a:pt x="1321" y="9097"/>
                  </a:lnTo>
                  <a:lnTo>
                    <a:pt x="1248" y="9171"/>
                  </a:lnTo>
                  <a:lnTo>
                    <a:pt x="1174" y="9207"/>
                  </a:lnTo>
                  <a:lnTo>
                    <a:pt x="954" y="9244"/>
                  </a:lnTo>
                  <a:lnTo>
                    <a:pt x="844" y="9207"/>
                  </a:lnTo>
                  <a:lnTo>
                    <a:pt x="697" y="9134"/>
                  </a:lnTo>
                  <a:lnTo>
                    <a:pt x="587" y="9061"/>
                  </a:lnTo>
                  <a:lnTo>
                    <a:pt x="551" y="8951"/>
                  </a:lnTo>
                  <a:lnTo>
                    <a:pt x="661" y="8841"/>
                  </a:lnTo>
                  <a:lnTo>
                    <a:pt x="807" y="8767"/>
                  </a:lnTo>
                  <a:close/>
                  <a:moveTo>
                    <a:pt x="8511" y="8657"/>
                  </a:moveTo>
                  <a:lnTo>
                    <a:pt x="8621" y="8694"/>
                  </a:lnTo>
                  <a:lnTo>
                    <a:pt x="8731" y="8731"/>
                  </a:lnTo>
                  <a:lnTo>
                    <a:pt x="8841" y="8804"/>
                  </a:lnTo>
                  <a:lnTo>
                    <a:pt x="8951" y="8877"/>
                  </a:lnTo>
                  <a:lnTo>
                    <a:pt x="8987" y="8987"/>
                  </a:lnTo>
                  <a:lnTo>
                    <a:pt x="9024" y="9097"/>
                  </a:lnTo>
                  <a:lnTo>
                    <a:pt x="9024" y="9134"/>
                  </a:lnTo>
                  <a:lnTo>
                    <a:pt x="8987" y="9134"/>
                  </a:lnTo>
                  <a:lnTo>
                    <a:pt x="8877" y="9097"/>
                  </a:lnTo>
                  <a:lnTo>
                    <a:pt x="8804" y="9134"/>
                  </a:lnTo>
                  <a:lnTo>
                    <a:pt x="8731" y="9171"/>
                  </a:lnTo>
                  <a:lnTo>
                    <a:pt x="8621" y="9281"/>
                  </a:lnTo>
                  <a:lnTo>
                    <a:pt x="8474" y="9354"/>
                  </a:lnTo>
                  <a:lnTo>
                    <a:pt x="8327" y="9318"/>
                  </a:lnTo>
                  <a:lnTo>
                    <a:pt x="8254" y="9244"/>
                  </a:lnTo>
                  <a:lnTo>
                    <a:pt x="8217" y="9171"/>
                  </a:lnTo>
                  <a:lnTo>
                    <a:pt x="8217" y="9024"/>
                  </a:lnTo>
                  <a:lnTo>
                    <a:pt x="8254" y="8841"/>
                  </a:lnTo>
                  <a:lnTo>
                    <a:pt x="8254" y="8694"/>
                  </a:lnTo>
                  <a:lnTo>
                    <a:pt x="8511" y="8657"/>
                  </a:lnTo>
                  <a:close/>
                  <a:moveTo>
                    <a:pt x="5026" y="9501"/>
                  </a:moveTo>
                  <a:lnTo>
                    <a:pt x="5063" y="9574"/>
                  </a:lnTo>
                  <a:lnTo>
                    <a:pt x="4989" y="9538"/>
                  </a:lnTo>
                  <a:lnTo>
                    <a:pt x="5026" y="9501"/>
                  </a:lnTo>
                  <a:close/>
                  <a:moveTo>
                    <a:pt x="4696" y="9868"/>
                  </a:moveTo>
                  <a:lnTo>
                    <a:pt x="4953" y="9941"/>
                  </a:lnTo>
                  <a:lnTo>
                    <a:pt x="4916" y="10014"/>
                  </a:lnTo>
                  <a:lnTo>
                    <a:pt x="4879" y="10271"/>
                  </a:lnTo>
                  <a:lnTo>
                    <a:pt x="4842" y="10308"/>
                  </a:lnTo>
                  <a:lnTo>
                    <a:pt x="4549" y="10308"/>
                  </a:lnTo>
                  <a:lnTo>
                    <a:pt x="4439" y="10235"/>
                  </a:lnTo>
                  <a:lnTo>
                    <a:pt x="4329" y="10125"/>
                  </a:lnTo>
                  <a:lnTo>
                    <a:pt x="4292" y="10051"/>
                  </a:lnTo>
                  <a:lnTo>
                    <a:pt x="4256" y="9941"/>
                  </a:lnTo>
                  <a:lnTo>
                    <a:pt x="4329" y="9904"/>
                  </a:lnTo>
                  <a:lnTo>
                    <a:pt x="4439" y="9868"/>
                  </a:lnTo>
                  <a:close/>
                  <a:moveTo>
                    <a:pt x="4806" y="0"/>
                  </a:moveTo>
                  <a:lnTo>
                    <a:pt x="4622" y="37"/>
                  </a:lnTo>
                  <a:lnTo>
                    <a:pt x="4476" y="110"/>
                  </a:lnTo>
                  <a:lnTo>
                    <a:pt x="4292" y="147"/>
                  </a:lnTo>
                  <a:lnTo>
                    <a:pt x="4146" y="257"/>
                  </a:lnTo>
                  <a:lnTo>
                    <a:pt x="3999" y="367"/>
                  </a:lnTo>
                  <a:lnTo>
                    <a:pt x="3889" y="477"/>
                  </a:lnTo>
                  <a:lnTo>
                    <a:pt x="3779" y="624"/>
                  </a:lnTo>
                  <a:lnTo>
                    <a:pt x="3705" y="807"/>
                  </a:lnTo>
                  <a:lnTo>
                    <a:pt x="3669" y="954"/>
                  </a:lnTo>
                  <a:lnTo>
                    <a:pt x="3669" y="1138"/>
                  </a:lnTo>
                  <a:lnTo>
                    <a:pt x="3705" y="1321"/>
                  </a:lnTo>
                  <a:lnTo>
                    <a:pt x="3815" y="1578"/>
                  </a:lnTo>
                  <a:lnTo>
                    <a:pt x="3999" y="1761"/>
                  </a:lnTo>
                  <a:lnTo>
                    <a:pt x="4182" y="1871"/>
                  </a:lnTo>
                  <a:lnTo>
                    <a:pt x="4402" y="1945"/>
                  </a:lnTo>
                  <a:lnTo>
                    <a:pt x="4366" y="2055"/>
                  </a:lnTo>
                  <a:lnTo>
                    <a:pt x="4329" y="2165"/>
                  </a:lnTo>
                  <a:lnTo>
                    <a:pt x="4329" y="2531"/>
                  </a:lnTo>
                  <a:lnTo>
                    <a:pt x="4329" y="2898"/>
                  </a:lnTo>
                  <a:lnTo>
                    <a:pt x="4329" y="3522"/>
                  </a:lnTo>
                  <a:lnTo>
                    <a:pt x="4329" y="3669"/>
                  </a:lnTo>
                  <a:lnTo>
                    <a:pt x="4366" y="3779"/>
                  </a:lnTo>
                  <a:lnTo>
                    <a:pt x="4072" y="3925"/>
                  </a:lnTo>
                  <a:lnTo>
                    <a:pt x="3815" y="4109"/>
                  </a:lnTo>
                  <a:lnTo>
                    <a:pt x="3742" y="4182"/>
                  </a:lnTo>
                  <a:lnTo>
                    <a:pt x="3742" y="4255"/>
                  </a:lnTo>
                  <a:lnTo>
                    <a:pt x="3522" y="4402"/>
                  </a:lnTo>
                  <a:lnTo>
                    <a:pt x="3339" y="4549"/>
                  </a:lnTo>
                  <a:lnTo>
                    <a:pt x="3155" y="4696"/>
                  </a:lnTo>
                  <a:lnTo>
                    <a:pt x="3008" y="4879"/>
                  </a:lnTo>
                  <a:lnTo>
                    <a:pt x="2862" y="5062"/>
                  </a:lnTo>
                  <a:lnTo>
                    <a:pt x="2752" y="5283"/>
                  </a:lnTo>
                  <a:lnTo>
                    <a:pt x="2678" y="5503"/>
                  </a:lnTo>
                  <a:lnTo>
                    <a:pt x="2642" y="5686"/>
                  </a:lnTo>
                  <a:lnTo>
                    <a:pt x="2642" y="5906"/>
                  </a:lnTo>
                  <a:lnTo>
                    <a:pt x="2678" y="6126"/>
                  </a:lnTo>
                  <a:lnTo>
                    <a:pt x="2752" y="6346"/>
                  </a:lnTo>
                  <a:lnTo>
                    <a:pt x="2825" y="6566"/>
                  </a:lnTo>
                  <a:lnTo>
                    <a:pt x="2898" y="6676"/>
                  </a:lnTo>
                  <a:lnTo>
                    <a:pt x="2421" y="7080"/>
                  </a:lnTo>
                  <a:lnTo>
                    <a:pt x="1908" y="7447"/>
                  </a:lnTo>
                  <a:lnTo>
                    <a:pt x="1431" y="7850"/>
                  </a:lnTo>
                  <a:lnTo>
                    <a:pt x="1211" y="8070"/>
                  </a:lnTo>
                  <a:lnTo>
                    <a:pt x="991" y="8327"/>
                  </a:lnTo>
                  <a:lnTo>
                    <a:pt x="771" y="8364"/>
                  </a:lnTo>
                  <a:lnTo>
                    <a:pt x="624" y="8327"/>
                  </a:lnTo>
                  <a:lnTo>
                    <a:pt x="477" y="8327"/>
                  </a:lnTo>
                  <a:lnTo>
                    <a:pt x="367" y="8364"/>
                  </a:lnTo>
                  <a:lnTo>
                    <a:pt x="257" y="8437"/>
                  </a:lnTo>
                  <a:lnTo>
                    <a:pt x="184" y="8511"/>
                  </a:lnTo>
                  <a:lnTo>
                    <a:pt x="111" y="8584"/>
                  </a:lnTo>
                  <a:lnTo>
                    <a:pt x="37" y="8804"/>
                  </a:lnTo>
                  <a:lnTo>
                    <a:pt x="0" y="9061"/>
                  </a:lnTo>
                  <a:lnTo>
                    <a:pt x="0" y="9318"/>
                  </a:lnTo>
                  <a:lnTo>
                    <a:pt x="74" y="9538"/>
                  </a:lnTo>
                  <a:lnTo>
                    <a:pt x="257" y="9684"/>
                  </a:lnTo>
                  <a:lnTo>
                    <a:pt x="477" y="9831"/>
                  </a:lnTo>
                  <a:lnTo>
                    <a:pt x="697" y="9904"/>
                  </a:lnTo>
                  <a:lnTo>
                    <a:pt x="954" y="9941"/>
                  </a:lnTo>
                  <a:lnTo>
                    <a:pt x="1174" y="9904"/>
                  </a:lnTo>
                  <a:lnTo>
                    <a:pt x="1431" y="9868"/>
                  </a:lnTo>
                  <a:lnTo>
                    <a:pt x="1651" y="9794"/>
                  </a:lnTo>
                  <a:lnTo>
                    <a:pt x="1798" y="9648"/>
                  </a:lnTo>
                  <a:lnTo>
                    <a:pt x="1908" y="9574"/>
                  </a:lnTo>
                  <a:lnTo>
                    <a:pt x="1945" y="9464"/>
                  </a:lnTo>
                  <a:lnTo>
                    <a:pt x="1981" y="9354"/>
                  </a:lnTo>
                  <a:lnTo>
                    <a:pt x="1981" y="9207"/>
                  </a:lnTo>
                  <a:lnTo>
                    <a:pt x="1908" y="8987"/>
                  </a:lnTo>
                  <a:lnTo>
                    <a:pt x="1798" y="8767"/>
                  </a:lnTo>
                  <a:lnTo>
                    <a:pt x="1651" y="8584"/>
                  </a:lnTo>
                  <a:lnTo>
                    <a:pt x="1431" y="8437"/>
                  </a:lnTo>
                  <a:lnTo>
                    <a:pt x="1394" y="8437"/>
                  </a:lnTo>
                  <a:lnTo>
                    <a:pt x="1578" y="8254"/>
                  </a:lnTo>
                  <a:lnTo>
                    <a:pt x="1761" y="8070"/>
                  </a:lnTo>
                  <a:lnTo>
                    <a:pt x="2165" y="7777"/>
                  </a:lnTo>
                  <a:lnTo>
                    <a:pt x="2421" y="7557"/>
                  </a:lnTo>
                  <a:lnTo>
                    <a:pt x="2642" y="7337"/>
                  </a:lnTo>
                  <a:lnTo>
                    <a:pt x="2862" y="7080"/>
                  </a:lnTo>
                  <a:lnTo>
                    <a:pt x="3008" y="6786"/>
                  </a:lnTo>
                  <a:lnTo>
                    <a:pt x="3118" y="6897"/>
                  </a:lnTo>
                  <a:lnTo>
                    <a:pt x="3302" y="7043"/>
                  </a:lnTo>
                  <a:lnTo>
                    <a:pt x="3632" y="7227"/>
                  </a:lnTo>
                  <a:lnTo>
                    <a:pt x="3999" y="7337"/>
                  </a:lnTo>
                  <a:lnTo>
                    <a:pt x="4366" y="7410"/>
                  </a:lnTo>
                  <a:lnTo>
                    <a:pt x="4439" y="7410"/>
                  </a:lnTo>
                  <a:lnTo>
                    <a:pt x="4402" y="7887"/>
                  </a:lnTo>
                  <a:lnTo>
                    <a:pt x="4402" y="8364"/>
                  </a:lnTo>
                  <a:lnTo>
                    <a:pt x="4439" y="9318"/>
                  </a:lnTo>
                  <a:lnTo>
                    <a:pt x="4256" y="9391"/>
                  </a:lnTo>
                  <a:lnTo>
                    <a:pt x="4109" y="9464"/>
                  </a:lnTo>
                  <a:lnTo>
                    <a:pt x="3999" y="9574"/>
                  </a:lnTo>
                  <a:lnTo>
                    <a:pt x="3925" y="9684"/>
                  </a:lnTo>
                  <a:lnTo>
                    <a:pt x="3889" y="9794"/>
                  </a:lnTo>
                  <a:lnTo>
                    <a:pt x="3852" y="9941"/>
                  </a:lnTo>
                  <a:lnTo>
                    <a:pt x="3815" y="10125"/>
                  </a:lnTo>
                  <a:lnTo>
                    <a:pt x="3852" y="10271"/>
                  </a:lnTo>
                  <a:lnTo>
                    <a:pt x="3925" y="10565"/>
                  </a:lnTo>
                  <a:lnTo>
                    <a:pt x="4072" y="10821"/>
                  </a:lnTo>
                  <a:lnTo>
                    <a:pt x="4182" y="10895"/>
                  </a:lnTo>
                  <a:lnTo>
                    <a:pt x="4329" y="10968"/>
                  </a:lnTo>
                  <a:lnTo>
                    <a:pt x="4439" y="11042"/>
                  </a:lnTo>
                  <a:lnTo>
                    <a:pt x="4586" y="11078"/>
                  </a:lnTo>
                  <a:lnTo>
                    <a:pt x="4879" y="11078"/>
                  </a:lnTo>
                  <a:lnTo>
                    <a:pt x="5173" y="11005"/>
                  </a:lnTo>
                  <a:lnTo>
                    <a:pt x="5283" y="10932"/>
                  </a:lnTo>
                  <a:lnTo>
                    <a:pt x="5393" y="10821"/>
                  </a:lnTo>
                  <a:lnTo>
                    <a:pt x="5466" y="10711"/>
                  </a:lnTo>
                  <a:lnTo>
                    <a:pt x="5503" y="10601"/>
                  </a:lnTo>
                  <a:lnTo>
                    <a:pt x="5576" y="10308"/>
                  </a:lnTo>
                  <a:lnTo>
                    <a:pt x="5539" y="10051"/>
                  </a:lnTo>
                  <a:lnTo>
                    <a:pt x="5503" y="9904"/>
                  </a:lnTo>
                  <a:lnTo>
                    <a:pt x="5393" y="9794"/>
                  </a:lnTo>
                  <a:lnTo>
                    <a:pt x="5319" y="9684"/>
                  </a:lnTo>
                  <a:lnTo>
                    <a:pt x="5173" y="9611"/>
                  </a:lnTo>
                  <a:lnTo>
                    <a:pt x="5136" y="9428"/>
                  </a:lnTo>
                  <a:lnTo>
                    <a:pt x="5099" y="9354"/>
                  </a:lnTo>
                  <a:lnTo>
                    <a:pt x="4842" y="9354"/>
                  </a:lnTo>
                  <a:lnTo>
                    <a:pt x="4806" y="8474"/>
                  </a:lnTo>
                  <a:lnTo>
                    <a:pt x="4806" y="7960"/>
                  </a:lnTo>
                  <a:lnTo>
                    <a:pt x="4769" y="7447"/>
                  </a:lnTo>
                  <a:lnTo>
                    <a:pt x="5136" y="7410"/>
                  </a:lnTo>
                  <a:lnTo>
                    <a:pt x="5503" y="7300"/>
                  </a:lnTo>
                  <a:lnTo>
                    <a:pt x="5833" y="7117"/>
                  </a:lnTo>
                  <a:lnTo>
                    <a:pt x="6126" y="6860"/>
                  </a:lnTo>
                  <a:lnTo>
                    <a:pt x="6200" y="6786"/>
                  </a:lnTo>
                  <a:lnTo>
                    <a:pt x="6310" y="6933"/>
                  </a:lnTo>
                  <a:lnTo>
                    <a:pt x="6493" y="7080"/>
                  </a:lnTo>
                  <a:lnTo>
                    <a:pt x="6677" y="7190"/>
                  </a:lnTo>
                  <a:lnTo>
                    <a:pt x="6860" y="7300"/>
                  </a:lnTo>
                  <a:lnTo>
                    <a:pt x="7043" y="7630"/>
                  </a:lnTo>
                  <a:lnTo>
                    <a:pt x="7263" y="7997"/>
                  </a:lnTo>
                  <a:lnTo>
                    <a:pt x="7557" y="8437"/>
                  </a:lnTo>
                  <a:lnTo>
                    <a:pt x="7667" y="8584"/>
                  </a:lnTo>
                  <a:lnTo>
                    <a:pt x="7557" y="8767"/>
                  </a:lnTo>
                  <a:lnTo>
                    <a:pt x="7484" y="8951"/>
                  </a:lnTo>
                  <a:lnTo>
                    <a:pt x="7447" y="9097"/>
                  </a:lnTo>
                  <a:lnTo>
                    <a:pt x="7447" y="9281"/>
                  </a:lnTo>
                  <a:lnTo>
                    <a:pt x="7484" y="9428"/>
                  </a:lnTo>
                  <a:lnTo>
                    <a:pt x="7520" y="9611"/>
                  </a:lnTo>
                  <a:lnTo>
                    <a:pt x="7594" y="9758"/>
                  </a:lnTo>
                  <a:lnTo>
                    <a:pt x="7704" y="9904"/>
                  </a:lnTo>
                  <a:lnTo>
                    <a:pt x="7850" y="10014"/>
                  </a:lnTo>
                  <a:lnTo>
                    <a:pt x="7960" y="10125"/>
                  </a:lnTo>
                  <a:lnTo>
                    <a:pt x="8107" y="10161"/>
                  </a:lnTo>
                  <a:lnTo>
                    <a:pt x="8254" y="10198"/>
                  </a:lnTo>
                  <a:lnTo>
                    <a:pt x="8547" y="10198"/>
                  </a:lnTo>
                  <a:lnTo>
                    <a:pt x="8694" y="10125"/>
                  </a:lnTo>
                  <a:lnTo>
                    <a:pt x="8877" y="10051"/>
                  </a:lnTo>
                  <a:lnTo>
                    <a:pt x="9098" y="9831"/>
                  </a:lnTo>
                  <a:lnTo>
                    <a:pt x="9281" y="9538"/>
                  </a:lnTo>
                  <a:lnTo>
                    <a:pt x="9354" y="9391"/>
                  </a:lnTo>
                  <a:lnTo>
                    <a:pt x="9391" y="9244"/>
                  </a:lnTo>
                  <a:lnTo>
                    <a:pt x="9391" y="9061"/>
                  </a:lnTo>
                  <a:lnTo>
                    <a:pt x="9391" y="8914"/>
                  </a:lnTo>
                  <a:lnTo>
                    <a:pt x="9318" y="8767"/>
                  </a:lnTo>
                  <a:lnTo>
                    <a:pt x="9244" y="8621"/>
                  </a:lnTo>
                  <a:lnTo>
                    <a:pt x="9134" y="8511"/>
                  </a:lnTo>
                  <a:lnTo>
                    <a:pt x="8987" y="8437"/>
                  </a:lnTo>
                  <a:lnTo>
                    <a:pt x="8841" y="8364"/>
                  </a:lnTo>
                  <a:lnTo>
                    <a:pt x="8694" y="8327"/>
                  </a:lnTo>
                  <a:lnTo>
                    <a:pt x="8364" y="8290"/>
                  </a:lnTo>
                  <a:lnTo>
                    <a:pt x="8180" y="8290"/>
                  </a:lnTo>
                  <a:lnTo>
                    <a:pt x="7997" y="8364"/>
                  </a:lnTo>
                  <a:lnTo>
                    <a:pt x="7924" y="8217"/>
                  </a:lnTo>
                  <a:lnTo>
                    <a:pt x="7814" y="8070"/>
                  </a:lnTo>
                  <a:lnTo>
                    <a:pt x="7557" y="7667"/>
                  </a:lnTo>
                  <a:lnTo>
                    <a:pt x="7300" y="7300"/>
                  </a:lnTo>
                  <a:lnTo>
                    <a:pt x="7227" y="7153"/>
                  </a:lnTo>
                  <a:lnTo>
                    <a:pt x="7153" y="7007"/>
                  </a:lnTo>
                  <a:lnTo>
                    <a:pt x="7043" y="6933"/>
                  </a:lnTo>
                  <a:lnTo>
                    <a:pt x="6897" y="6897"/>
                  </a:lnTo>
                  <a:lnTo>
                    <a:pt x="6640" y="6750"/>
                  </a:lnTo>
                  <a:lnTo>
                    <a:pt x="6346" y="6530"/>
                  </a:lnTo>
                  <a:lnTo>
                    <a:pt x="6530" y="6236"/>
                  </a:lnTo>
                  <a:lnTo>
                    <a:pt x="6603" y="5869"/>
                  </a:lnTo>
                  <a:lnTo>
                    <a:pt x="6603" y="5503"/>
                  </a:lnTo>
                  <a:lnTo>
                    <a:pt x="6567" y="5173"/>
                  </a:lnTo>
                  <a:lnTo>
                    <a:pt x="6456" y="4842"/>
                  </a:lnTo>
                  <a:lnTo>
                    <a:pt x="6310" y="4586"/>
                  </a:lnTo>
                  <a:lnTo>
                    <a:pt x="6126" y="4329"/>
                  </a:lnTo>
                  <a:lnTo>
                    <a:pt x="5870" y="4109"/>
                  </a:lnTo>
                  <a:lnTo>
                    <a:pt x="5613" y="3962"/>
                  </a:lnTo>
                  <a:lnTo>
                    <a:pt x="5356" y="3815"/>
                  </a:lnTo>
                  <a:lnTo>
                    <a:pt x="5026" y="3742"/>
                  </a:lnTo>
                  <a:lnTo>
                    <a:pt x="4732" y="3742"/>
                  </a:lnTo>
                  <a:lnTo>
                    <a:pt x="4732" y="3522"/>
                  </a:lnTo>
                  <a:lnTo>
                    <a:pt x="4696" y="2678"/>
                  </a:lnTo>
                  <a:lnTo>
                    <a:pt x="4732" y="2385"/>
                  </a:lnTo>
                  <a:lnTo>
                    <a:pt x="4696" y="2165"/>
                  </a:lnTo>
                  <a:lnTo>
                    <a:pt x="4659" y="1981"/>
                  </a:lnTo>
                  <a:lnTo>
                    <a:pt x="4842" y="1945"/>
                  </a:lnTo>
                  <a:lnTo>
                    <a:pt x="5063" y="1871"/>
                  </a:lnTo>
                  <a:lnTo>
                    <a:pt x="5246" y="1761"/>
                  </a:lnTo>
                  <a:lnTo>
                    <a:pt x="5393" y="1651"/>
                  </a:lnTo>
                  <a:lnTo>
                    <a:pt x="5539" y="1468"/>
                  </a:lnTo>
                  <a:lnTo>
                    <a:pt x="5613" y="1284"/>
                  </a:lnTo>
                  <a:lnTo>
                    <a:pt x="5686" y="1101"/>
                  </a:lnTo>
                  <a:lnTo>
                    <a:pt x="5686" y="844"/>
                  </a:lnTo>
                  <a:lnTo>
                    <a:pt x="5613" y="624"/>
                  </a:lnTo>
                  <a:lnTo>
                    <a:pt x="5503" y="404"/>
                  </a:lnTo>
                  <a:lnTo>
                    <a:pt x="5466" y="257"/>
                  </a:lnTo>
                  <a:lnTo>
                    <a:pt x="5429" y="184"/>
                  </a:lnTo>
                  <a:lnTo>
                    <a:pt x="5356" y="147"/>
                  </a:lnTo>
                  <a:lnTo>
                    <a:pt x="5209" y="147"/>
                  </a:lnTo>
                  <a:lnTo>
                    <a:pt x="5063" y="110"/>
                  </a:lnTo>
                  <a:lnTo>
                    <a:pt x="4989" y="37"/>
                  </a:lnTo>
                  <a:lnTo>
                    <a:pt x="480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8"/>
            <p:cNvSpPr/>
            <p:nvPr/>
          </p:nvSpPr>
          <p:spPr>
            <a:xfrm>
              <a:off x="6618875" y="2550725"/>
              <a:ext cx="408125" cy="156850"/>
            </a:xfrm>
            <a:custGeom>
              <a:avLst/>
              <a:gdLst/>
              <a:ahLst/>
              <a:cxnLst/>
              <a:rect l="l" t="t" r="r" b="b"/>
              <a:pathLst>
                <a:path w="16325" h="6274" extrusionOk="0">
                  <a:moveTo>
                    <a:pt x="14710" y="1"/>
                  </a:moveTo>
                  <a:lnTo>
                    <a:pt x="14527" y="74"/>
                  </a:lnTo>
                  <a:lnTo>
                    <a:pt x="14380" y="147"/>
                  </a:lnTo>
                  <a:lnTo>
                    <a:pt x="14270" y="221"/>
                  </a:lnTo>
                  <a:lnTo>
                    <a:pt x="14270" y="257"/>
                  </a:lnTo>
                  <a:lnTo>
                    <a:pt x="14197" y="221"/>
                  </a:lnTo>
                  <a:lnTo>
                    <a:pt x="14087" y="221"/>
                  </a:lnTo>
                  <a:lnTo>
                    <a:pt x="14013" y="294"/>
                  </a:lnTo>
                  <a:lnTo>
                    <a:pt x="13977" y="331"/>
                  </a:lnTo>
                  <a:lnTo>
                    <a:pt x="13977" y="441"/>
                  </a:lnTo>
                  <a:lnTo>
                    <a:pt x="14013" y="551"/>
                  </a:lnTo>
                  <a:lnTo>
                    <a:pt x="14050" y="587"/>
                  </a:lnTo>
                  <a:lnTo>
                    <a:pt x="14123" y="624"/>
                  </a:lnTo>
                  <a:lnTo>
                    <a:pt x="14343" y="624"/>
                  </a:lnTo>
                  <a:lnTo>
                    <a:pt x="14527" y="551"/>
                  </a:lnTo>
                  <a:lnTo>
                    <a:pt x="14710" y="477"/>
                  </a:lnTo>
                  <a:lnTo>
                    <a:pt x="14894" y="441"/>
                  </a:lnTo>
                  <a:lnTo>
                    <a:pt x="14967" y="477"/>
                  </a:lnTo>
                  <a:lnTo>
                    <a:pt x="15004" y="514"/>
                  </a:lnTo>
                  <a:lnTo>
                    <a:pt x="14967" y="587"/>
                  </a:lnTo>
                  <a:lnTo>
                    <a:pt x="14930" y="661"/>
                  </a:lnTo>
                  <a:lnTo>
                    <a:pt x="14747" y="881"/>
                  </a:lnTo>
                  <a:lnTo>
                    <a:pt x="14123" y="1725"/>
                  </a:lnTo>
                  <a:lnTo>
                    <a:pt x="14123" y="1798"/>
                  </a:lnTo>
                  <a:lnTo>
                    <a:pt x="14087" y="1871"/>
                  </a:lnTo>
                  <a:lnTo>
                    <a:pt x="14123" y="1981"/>
                  </a:lnTo>
                  <a:lnTo>
                    <a:pt x="14233" y="2055"/>
                  </a:lnTo>
                  <a:lnTo>
                    <a:pt x="14343" y="2091"/>
                  </a:lnTo>
                  <a:lnTo>
                    <a:pt x="14820" y="2091"/>
                  </a:lnTo>
                  <a:lnTo>
                    <a:pt x="15260" y="2055"/>
                  </a:lnTo>
                  <a:lnTo>
                    <a:pt x="15774" y="1945"/>
                  </a:lnTo>
                  <a:lnTo>
                    <a:pt x="16031" y="1871"/>
                  </a:lnTo>
                  <a:lnTo>
                    <a:pt x="16251" y="1761"/>
                  </a:lnTo>
                  <a:lnTo>
                    <a:pt x="16324" y="1651"/>
                  </a:lnTo>
                  <a:lnTo>
                    <a:pt x="16324" y="1541"/>
                  </a:lnTo>
                  <a:lnTo>
                    <a:pt x="16288" y="1468"/>
                  </a:lnTo>
                  <a:lnTo>
                    <a:pt x="16214" y="1431"/>
                  </a:lnTo>
                  <a:lnTo>
                    <a:pt x="16141" y="1394"/>
                  </a:lnTo>
                  <a:lnTo>
                    <a:pt x="15957" y="1431"/>
                  </a:lnTo>
                  <a:lnTo>
                    <a:pt x="15774" y="1468"/>
                  </a:lnTo>
                  <a:lnTo>
                    <a:pt x="15370" y="1541"/>
                  </a:lnTo>
                  <a:lnTo>
                    <a:pt x="14820" y="1615"/>
                  </a:lnTo>
                  <a:lnTo>
                    <a:pt x="14820" y="1615"/>
                  </a:lnTo>
                  <a:lnTo>
                    <a:pt x="15260" y="1028"/>
                  </a:lnTo>
                  <a:lnTo>
                    <a:pt x="15370" y="844"/>
                  </a:lnTo>
                  <a:lnTo>
                    <a:pt x="15481" y="698"/>
                  </a:lnTo>
                  <a:lnTo>
                    <a:pt x="15517" y="477"/>
                  </a:lnTo>
                  <a:lnTo>
                    <a:pt x="15517" y="404"/>
                  </a:lnTo>
                  <a:lnTo>
                    <a:pt x="15481" y="294"/>
                  </a:lnTo>
                  <a:lnTo>
                    <a:pt x="15370" y="184"/>
                  </a:lnTo>
                  <a:lnTo>
                    <a:pt x="15224" y="74"/>
                  </a:lnTo>
                  <a:lnTo>
                    <a:pt x="15077" y="37"/>
                  </a:lnTo>
                  <a:lnTo>
                    <a:pt x="14894" y="1"/>
                  </a:lnTo>
                  <a:close/>
                  <a:moveTo>
                    <a:pt x="6604" y="2788"/>
                  </a:moveTo>
                  <a:lnTo>
                    <a:pt x="6163" y="2898"/>
                  </a:lnTo>
                  <a:lnTo>
                    <a:pt x="5576" y="2972"/>
                  </a:lnTo>
                  <a:lnTo>
                    <a:pt x="5283" y="3045"/>
                  </a:lnTo>
                  <a:lnTo>
                    <a:pt x="4990" y="3118"/>
                  </a:lnTo>
                  <a:lnTo>
                    <a:pt x="4953" y="3155"/>
                  </a:lnTo>
                  <a:lnTo>
                    <a:pt x="4880" y="3229"/>
                  </a:lnTo>
                  <a:lnTo>
                    <a:pt x="4880" y="3302"/>
                  </a:lnTo>
                  <a:lnTo>
                    <a:pt x="4880" y="3339"/>
                  </a:lnTo>
                  <a:lnTo>
                    <a:pt x="4880" y="3412"/>
                  </a:lnTo>
                  <a:lnTo>
                    <a:pt x="4916" y="3485"/>
                  </a:lnTo>
                  <a:lnTo>
                    <a:pt x="4990" y="3522"/>
                  </a:lnTo>
                  <a:lnTo>
                    <a:pt x="5063" y="3522"/>
                  </a:lnTo>
                  <a:lnTo>
                    <a:pt x="5613" y="3485"/>
                  </a:lnTo>
                  <a:lnTo>
                    <a:pt x="6163" y="3412"/>
                  </a:lnTo>
                  <a:lnTo>
                    <a:pt x="6640" y="3339"/>
                  </a:lnTo>
                  <a:lnTo>
                    <a:pt x="6860" y="3265"/>
                  </a:lnTo>
                  <a:lnTo>
                    <a:pt x="6970" y="3192"/>
                  </a:lnTo>
                  <a:lnTo>
                    <a:pt x="7044" y="3118"/>
                  </a:lnTo>
                  <a:lnTo>
                    <a:pt x="7044" y="3008"/>
                  </a:lnTo>
                  <a:lnTo>
                    <a:pt x="7044" y="2972"/>
                  </a:lnTo>
                  <a:lnTo>
                    <a:pt x="7007" y="2898"/>
                  </a:lnTo>
                  <a:lnTo>
                    <a:pt x="6897" y="2862"/>
                  </a:lnTo>
                  <a:lnTo>
                    <a:pt x="6824" y="2825"/>
                  </a:lnTo>
                  <a:lnTo>
                    <a:pt x="6604" y="2788"/>
                  </a:lnTo>
                  <a:close/>
                  <a:moveTo>
                    <a:pt x="13500" y="1945"/>
                  </a:moveTo>
                  <a:lnTo>
                    <a:pt x="13280" y="1981"/>
                  </a:lnTo>
                  <a:lnTo>
                    <a:pt x="13060" y="2018"/>
                  </a:lnTo>
                  <a:lnTo>
                    <a:pt x="12876" y="2055"/>
                  </a:lnTo>
                  <a:lnTo>
                    <a:pt x="12693" y="2201"/>
                  </a:lnTo>
                  <a:lnTo>
                    <a:pt x="12546" y="2275"/>
                  </a:lnTo>
                  <a:lnTo>
                    <a:pt x="12436" y="2422"/>
                  </a:lnTo>
                  <a:lnTo>
                    <a:pt x="12289" y="2678"/>
                  </a:lnTo>
                  <a:lnTo>
                    <a:pt x="12179" y="3008"/>
                  </a:lnTo>
                  <a:lnTo>
                    <a:pt x="12179" y="3339"/>
                  </a:lnTo>
                  <a:lnTo>
                    <a:pt x="12179" y="3522"/>
                  </a:lnTo>
                  <a:lnTo>
                    <a:pt x="12216" y="3669"/>
                  </a:lnTo>
                  <a:lnTo>
                    <a:pt x="12289" y="3815"/>
                  </a:lnTo>
                  <a:lnTo>
                    <a:pt x="12363" y="3962"/>
                  </a:lnTo>
                  <a:lnTo>
                    <a:pt x="12473" y="4109"/>
                  </a:lnTo>
                  <a:lnTo>
                    <a:pt x="12583" y="4219"/>
                  </a:lnTo>
                  <a:lnTo>
                    <a:pt x="12729" y="4292"/>
                  </a:lnTo>
                  <a:lnTo>
                    <a:pt x="12876" y="4366"/>
                  </a:lnTo>
                  <a:lnTo>
                    <a:pt x="12986" y="4402"/>
                  </a:lnTo>
                  <a:lnTo>
                    <a:pt x="13096" y="4402"/>
                  </a:lnTo>
                  <a:lnTo>
                    <a:pt x="13353" y="4329"/>
                  </a:lnTo>
                  <a:lnTo>
                    <a:pt x="13757" y="4146"/>
                  </a:lnTo>
                  <a:lnTo>
                    <a:pt x="14197" y="3999"/>
                  </a:lnTo>
                  <a:lnTo>
                    <a:pt x="14417" y="3852"/>
                  </a:lnTo>
                  <a:lnTo>
                    <a:pt x="14564" y="3705"/>
                  </a:lnTo>
                  <a:lnTo>
                    <a:pt x="14600" y="3632"/>
                  </a:lnTo>
                  <a:lnTo>
                    <a:pt x="14564" y="3559"/>
                  </a:lnTo>
                  <a:lnTo>
                    <a:pt x="14527" y="3485"/>
                  </a:lnTo>
                  <a:lnTo>
                    <a:pt x="14453" y="3449"/>
                  </a:lnTo>
                  <a:lnTo>
                    <a:pt x="14343" y="3412"/>
                  </a:lnTo>
                  <a:lnTo>
                    <a:pt x="14197" y="3449"/>
                  </a:lnTo>
                  <a:lnTo>
                    <a:pt x="13940" y="3522"/>
                  </a:lnTo>
                  <a:lnTo>
                    <a:pt x="13426" y="3742"/>
                  </a:lnTo>
                  <a:lnTo>
                    <a:pt x="13280" y="3815"/>
                  </a:lnTo>
                  <a:lnTo>
                    <a:pt x="13133" y="3852"/>
                  </a:lnTo>
                  <a:lnTo>
                    <a:pt x="12986" y="3852"/>
                  </a:lnTo>
                  <a:lnTo>
                    <a:pt x="12839" y="3779"/>
                  </a:lnTo>
                  <a:lnTo>
                    <a:pt x="12766" y="3669"/>
                  </a:lnTo>
                  <a:lnTo>
                    <a:pt x="12729" y="3559"/>
                  </a:lnTo>
                  <a:lnTo>
                    <a:pt x="12656" y="3339"/>
                  </a:lnTo>
                  <a:lnTo>
                    <a:pt x="12656" y="3118"/>
                  </a:lnTo>
                  <a:lnTo>
                    <a:pt x="12729" y="2898"/>
                  </a:lnTo>
                  <a:lnTo>
                    <a:pt x="12839" y="2715"/>
                  </a:lnTo>
                  <a:lnTo>
                    <a:pt x="12986" y="2532"/>
                  </a:lnTo>
                  <a:lnTo>
                    <a:pt x="13133" y="2458"/>
                  </a:lnTo>
                  <a:lnTo>
                    <a:pt x="13280" y="2422"/>
                  </a:lnTo>
                  <a:lnTo>
                    <a:pt x="13610" y="2385"/>
                  </a:lnTo>
                  <a:lnTo>
                    <a:pt x="13940" y="2348"/>
                  </a:lnTo>
                  <a:lnTo>
                    <a:pt x="14307" y="2348"/>
                  </a:lnTo>
                  <a:lnTo>
                    <a:pt x="14307" y="2311"/>
                  </a:lnTo>
                  <a:lnTo>
                    <a:pt x="14307" y="2275"/>
                  </a:lnTo>
                  <a:lnTo>
                    <a:pt x="14307" y="2238"/>
                  </a:lnTo>
                  <a:lnTo>
                    <a:pt x="14123" y="2128"/>
                  </a:lnTo>
                  <a:lnTo>
                    <a:pt x="13903" y="2055"/>
                  </a:lnTo>
                  <a:lnTo>
                    <a:pt x="13720" y="1981"/>
                  </a:lnTo>
                  <a:lnTo>
                    <a:pt x="13500" y="1945"/>
                  </a:lnTo>
                  <a:close/>
                  <a:moveTo>
                    <a:pt x="6787" y="4182"/>
                  </a:moveTo>
                  <a:lnTo>
                    <a:pt x="6347" y="4292"/>
                  </a:lnTo>
                  <a:lnTo>
                    <a:pt x="5907" y="4366"/>
                  </a:lnTo>
                  <a:lnTo>
                    <a:pt x="5466" y="4439"/>
                  </a:lnTo>
                  <a:lnTo>
                    <a:pt x="5063" y="4549"/>
                  </a:lnTo>
                  <a:lnTo>
                    <a:pt x="4990" y="4622"/>
                  </a:lnTo>
                  <a:lnTo>
                    <a:pt x="4953" y="4696"/>
                  </a:lnTo>
                  <a:lnTo>
                    <a:pt x="4953" y="4806"/>
                  </a:lnTo>
                  <a:lnTo>
                    <a:pt x="5063" y="4843"/>
                  </a:lnTo>
                  <a:lnTo>
                    <a:pt x="5283" y="4879"/>
                  </a:lnTo>
                  <a:lnTo>
                    <a:pt x="5980" y="4879"/>
                  </a:lnTo>
                  <a:lnTo>
                    <a:pt x="6457" y="4769"/>
                  </a:lnTo>
                  <a:lnTo>
                    <a:pt x="6897" y="4659"/>
                  </a:lnTo>
                  <a:lnTo>
                    <a:pt x="6970" y="4622"/>
                  </a:lnTo>
                  <a:lnTo>
                    <a:pt x="7044" y="4586"/>
                  </a:lnTo>
                  <a:lnTo>
                    <a:pt x="7080" y="4512"/>
                  </a:lnTo>
                  <a:lnTo>
                    <a:pt x="7117" y="4439"/>
                  </a:lnTo>
                  <a:lnTo>
                    <a:pt x="7080" y="4292"/>
                  </a:lnTo>
                  <a:lnTo>
                    <a:pt x="7007" y="4219"/>
                  </a:lnTo>
                  <a:lnTo>
                    <a:pt x="6934" y="4182"/>
                  </a:lnTo>
                  <a:close/>
                  <a:moveTo>
                    <a:pt x="11079" y="2055"/>
                  </a:moveTo>
                  <a:lnTo>
                    <a:pt x="10785" y="2091"/>
                  </a:lnTo>
                  <a:lnTo>
                    <a:pt x="10565" y="2165"/>
                  </a:lnTo>
                  <a:lnTo>
                    <a:pt x="10382" y="2311"/>
                  </a:lnTo>
                  <a:lnTo>
                    <a:pt x="10235" y="2495"/>
                  </a:lnTo>
                  <a:lnTo>
                    <a:pt x="10198" y="2385"/>
                  </a:lnTo>
                  <a:lnTo>
                    <a:pt x="10088" y="2348"/>
                  </a:lnTo>
                  <a:lnTo>
                    <a:pt x="9942" y="2311"/>
                  </a:lnTo>
                  <a:lnTo>
                    <a:pt x="9611" y="2311"/>
                  </a:lnTo>
                  <a:lnTo>
                    <a:pt x="9501" y="2348"/>
                  </a:lnTo>
                  <a:lnTo>
                    <a:pt x="9208" y="2495"/>
                  </a:lnTo>
                  <a:lnTo>
                    <a:pt x="8988" y="2678"/>
                  </a:lnTo>
                  <a:lnTo>
                    <a:pt x="8951" y="2568"/>
                  </a:lnTo>
                  <a:lnTo>
                    <a:pt x="8915" y="2532"/>
                  </a:lnTo>
                  <a:lnTo>
                    <a:pt x="8878" y="2532"/>
                  </a:lnTo>
                  <a:lnTo>
                    <a:pt x="8804" y="2568"/>
                  </a:lnTo>
                  <a:lnTo>
                    <a:pt x="8731" y="2752"/>
                  </a:lnTo>
                  <a:lnTo>
                    <a:pt x="8658" y="2935"/>
                  </a:lnTo>
                  <a:lnTo>
                    <a:pt x="8621" y="3339"/>
                  </a:lnTo>
                  <a:lnTo>
                    <a:pt x="8584" y="3705"/>
                  </a:lnTo>
                  <a:lnTo>
                    <a:pt x="8621" y="4072"/>
                  </a:lnTo>
                  <a:lnTo>
                    <a:pt x="8694" y="4439"/>
                  </a:lnTo>
                  <a:lnTo>
                    <a:pt x="8768" y="4806"/>
                  </a:lnTo>
                  <a:lnTo>
                    <a:pt x="8804" y="4879"/>
                  </a:lnTo>
                  <a:lnTo>
                    <a:pt x="8878" y="4953"/>
                  </a:lnTo>
                  <a:lnTo>
                    <a:pt x="8951" y="4989"/>
                  </a:lnTo>
                  <a:lnTo>
                    <a:pt x="9061" y="4953"/>
                  </a:lnTo>
                  <a:lnTo>
                    <a:pt x="9135" y="4916"/>
                  </a:lnTo>
                  <a:lnTo>
                    <a:pt x="9208" y="4879"/>
                  </a:lnTo>
                  <a:lnTo>
                    <a:pt x="9245" y="4769"/>
                  </a:lnTo>
                  <a:lnTo>
                    <a:pt x="9208" y="4659"/>
                  </a:lnTo>
                  <a:lnTo>
                    <a:pt x="9135" y="4182"/>
                  </a:lnTo>
                  <a:lnTo>
                    <a:pt x="9098" y="3669"/>
                  </a:lnTo>
                  <a:lnTo>
                    <a:pt x="9135" y="3339"/>
                  </a:lnTo>
                  <a:lnTo>
                    <a:pt x="9208" y="3118"/>
                  </a:lnTo>
                  <a:lnTo>
                    <a:pt x="9391" y="2972"/>
                  </a:lnTo>
                  <a:lnTo>
                    <a:pt x="9575" y="2825"/>
                  </a:lnTo>
                  <a:lnTo>
                    <a:pt x="9795" y="2788"/>
                  </a:lnTo>
                  <a:lnTo>
                    <a:pt x="9868" y="4072"/>
                  </a:lnTo>
                  <a:lnTo>
                    <a:pt x="9905" y="4146"/>
                  </a:lnTo>
                  <a:lnTo>
                    <a:pt x="9942" y="4219"/>
                  </a:lnTo>
                  <a:lnTo>
                    <a:pt x="10015" y="4292"/>
                  </a:lnTo>
                  <a:lnTo>
                    <a:pt x="10125" y="4292"/>
                  </a:lnTo>
                  <a:lnTo>
                    <a:pt x="10198" y="4329"/>
                  </a:lnTo>
                  <a:lnTo>
                    <a:pt x="10272" y="4292"/>
                  </a:lnTo>
                  <a:lnTo>
                    <a:pt x="10308" y="4219"/>
                  </a:lnTo>
                  <a:lnTo>
                    <a:pt x="10345" y="4146"/>
                  </a:lnTo>
                  <a:lnTo>
                    <a:pt x="10455" y="3559"/>
                  </a:lnTo>
                  <a:lnTo>
                    <a:pt x="10565" y="3008"/>
                  </a:lnTo>
                  <a:lnTo>
                    <a:pt x="10602" y="2862"/>
                  </a:lnTo>
                  <a:lnTo>
                    <a:pt x="10675" y="2752"/>
                  </a:lnTo>
                  <a:lnTo>
                    <a:pt x="10785" y="2642"/>
                  </a:lnTo>
                  <a:lnTo>
                    <a:pt x="10895" y="2568"/>
                  </a:lnTo>
                  <a:lnTo>
                    <a:pt x="11079" y="2568"/>
                  </a:lnTo>
                  <a:lnTo>
                    <a:pt x="11115" y="2642"/>
                  </a:lnTo>
                  <a:lnTo>
                    <a:pt x="11115" y="2752"/>
                  </a:lnTo>
                  <a:lnTo>
                    <a:pt x="11115" y="2862"/>
                  </a:lnTo>
                  <a:lnTo>
                    <a:pt x="11189" y="3449"/>
                  </a:lnTo>
                  <a:lnTo>
                    <a:pt x="11299" y="4036"/>
                  </a:lnTo>
                  <a:lnTo>
                    <a:pt x="11372" y="4256"/>
                  </a:lnTo>
                  <a:lnTo>
                    <a:pt x="11446" y="4512"/>
                  </a:lnTo>
                  <a:lnTo>
                    <a:pt x="11556" y="4732"/>
                  </a:lnTo>
                  <a:lnTo>
                    <a:pt x="11629" y="4806"/>
                  </a:lnTo>
                  <a:lnTo>
                    <a:pt x="11739" y="4843"/>
                  </a:lnTo>
                  <a:lnTo>
                    <a:pt x="11849" y="4843"/>
                  </a:lnTo>
                  <a:lnTo>
                    <a:pt x="11922" y="4806"/>
                  </a:lnTo>
                  <a:lnTo>
                    <a:pt x="11996" y="4769"/>
                  </a:lnTo>
                  <a:lnTo>
                    <a:pt x="12032" y="4696"/>
                  </a:lnTo>
                  <a:lnTo>
                    <a:pt x="12069" y="4586"/>
                  </a:lnTo>
                  <a:lnTo>
                    <a:pt x="11996" y="4476"/>
                  </a:lnTo>
                  <a:lnTo>
                    <a:pt x="11922" y="4402"/>
                  </a:lnTo>
                  <a:lnTo>
                    <a:pt x="11886" y="4256"/>
                  </a:lnTo>
                  <a:lnTo>
                    <a:pt x="11812" y="4072"/>
                  </a:lnTo>
                  <a:lnTo>
                    <a:pt x="11776" y="3779"/>
                  </a:lnTo>
                  <a:lnTo>
                    <a:pt x="11666" y="3339"/>
                  </a:lnTo>
                  <a:lnTo>
                    <a:pt x="11629" y="2862"/>
                  </a:lnTo>
                  <a:lnTo>
                    <a:pt x="11629" y="2532"/>
                  </a:lnTo>
                  <a:lnTo>
                    <a:pt x="11592" y="2385"/>
                  </a:lnTo>
                  <a:lnTo>
                    <a:pt x="11482" y="2275"/>
                  </a:lnTo>
                  <a:lnTo>
                    <a:pt x="11299" y="2128"/>
                  </a:lnTo>
                  <a:lnTo>
                    <a:pt x="11189" y="2091"/>
                  </a:lnTo>
                  <a:lnTo>
                    <a:pt x="11079" y="2055"/>
                  </a:lnTo>
                  <a:close/>
                  <a:moveTo>
                    <a:pt x="2715" y="1138"/>
                  </a:moveTo>
                  <a:lnTo>
                    <a:pt x="2569" y="1174"/>
                  </a:lnTo>
                  <a:lnTo>
                    <a:pt x="2422" y="1284"/>
                  </a:lnTo>
                  <a:lnTo>
                    <a:pt x="2385" y="1358"/>
                  </a:lnTo>
                  <a:lnTo>
                    <a:pt x="2165" y="1284"/>
                  </a:lnTo>
                  <a:lnTo>
                    <a:pt x="1762" y="1284"/>
                  </a:lnTo>
                  <a:lnTo>
                    <a:pt x="1542" y="1358"/>
                  </a:lnTo>
                  <a:lnTo>
                    <a:pt x="771" y="1504"/>
                  </a:lnTo>
                  <a:lnTo>
                    <a:pt x="368" y="1651"/>
                  </a:lnTo>
                  <a:lnTo>
                    <a:pt x="184" y="1725"/>
                  </a:lnTo>
                  <a:lnTo>
                    <a:pt x="38" y="1835"/>
                  </a:lnTo>
                  <a:lnTo>
                    <a:pt x="1" y="1908"/>
                  </a:lnTo>
                  <a:lnTo>
                    <a:pt x="1" y="1981"/>
                  </a:lnTo>
                  <a:lnTo>
                    <a:pt x="38" y="2018"/>
                  </a:lnTo>
                  <a:lnTo>
                    <a:pt x="111" y="2055"/>
                  </a:lnTo>
                  <a:lnTo>
                    <a:pt x="74" y="2348"/>
                  </a:lnTo>
                  <a:lnTo>
                    <a:pt x="74" y="2642"/>
                  </a:lnTo>
                  <a:lnTo>
                    <a:pt x="74" y="3705"/>
                  </a:lnTo>
                  <a:lnTo>
                    <a:pt x="111" y="4843"/>
                  </a:lnTo>
                  <a:lnTo>
                    <a:pt x="148" y="5980"/>
                  </a:lnTo>
                  <a:lnTo>
                    <a:pt x="184" y="6090"/>
                  </a:lnTo>
                  <a:lnTo>
                    <a:pt x="294" y="6200"/>
                  </a:lnTo>
                  <a:lnTo>
                    <a:pt x="404" y="6236"/>
                  </a:lnTo>
                  <a:lnTo>
                    <a:pt x="514" y="6200"/>
                  </a:lnTo>
                  <a:lnTo>
                    <a:pt x="624" y="6236"/>
                  </a:lnTo>
                  <a:lnTo>
                    <a:pt x="845" y="6273"/>
                  </a:lnTo>
                  <a:lnTo>
                    <a:pt x="1028" y="6236"/>
                  </a:lnTo>
                  <a:lnTo>
                    <a:pt x="1395" y="6163"/>
                  </a:lnTo>
                  <a:lnTo>
                    <a:pt x="2385" y="5980"/>
                  </a:lnTo>
                  <a:lnTo>
                    <a:pt x="2605" y="5943"/>
                  </a:lnTo>
                  <a:lnTo>
                    <a:pt x="2752" y="5906"/>
                  </a:lnTo>
                  <a:lnTo>
                    <a:pt x="2899" y="5833"/>
                  </a:lnTo>
                  <a:lnTo>
                    <a:pt x="2972" y="5686"/>
                  </a:lnTo>
                  <a:lnTo>
                    <a:pt x="2972" y="5576"/>
                  </a:lnTo>
                  <a:lnTo>
                    <a:pt x="2935" y="5503"/>
                  </a:lnTo>
                  <a:lnTo>
                    <a:pt x="2825" y="5429"/>
                  </a:lnTo>
                  <a:lnTo>
                    <a:pt x="2679" y="5393"/>
                  </a:lnTo>
                  <a:lnTo>
                    <a:pt x="2532" y="5393"/>
                  </a:lnTo>
                  <a:lnTo>
                    <a:pt x="2385" y="5429"/>
                  </a:lnTo>
                  <a:lnTo>
                    <a:pt x="2055" y="5503"/>
                  </a:lnTo>
                  <a:lnTo>
                    <a:pt x="1762" y="5576"/>
                  </a:lnTo>
                  <a:lnTo>
                    <a:pt x="1028" y="5723"/>
                  </a:lnTo>
                  <a:lnTo>
                    <a:pt x="698" y="5796"/>
                  </a:lnTo>
                  <a:lnTo>
                    <a:pt x="661" y="4953"/>
                  </a:lnTo>
                  <a:lnTo>
                    <a:pt x="624" y="4109"/>
                  </a:lnTo>
                  <a:lnTo>
                    <a:pt x="845" y="4109"/>
                  </a:lnTo>
                  <a:lnTo>
                    <a:pt x="1028" y="4072"/>
                  </a:lnTo>
                  <a:lnTo>
                    <a:pt x="1431" y="3962"/>
                  </a:lnTo>
                  <a:lnTo>
                    <a:pt x="2459" y="3742"/>
                  </a:lnTo>
                  <a:lnTo>
                    <a:pt x="2495" y="3779"/>
                  </a:lnTo>
                  <a:lnTo>
                    <a:pt x="2605" y="3779"/>
                  </a:lnTo>
                  <a:lnTo>
                    <a:pt x="2679" y="3742"/>
                  </a:lnTo>
                  <a:lnTo>
                    <a:pt x="2752" y="3705"/>
                  </a:lnTo>
                  <a:lnTo>
                    <a:pt x="2789" y="3669"/>
                  </a:lnTo>
                  <a:lnTo>
                    <a:pt x="2862" y="3559"/>
                  </a:lnTo>
                  <a:lnTo>
                    <a:pt x="2899" y="3485"/>
                  </a:lnTo>
                  <a:lnTo>
                    <a:pt x="2899" y="3412"/>
                  </a:lnTo>
                  <a:lnTo>
                    <a:pt x="2862" y="3339"/>
                  </a:lnTo>
                  <a:lnTo>
                    <a:pt x="2825" y="3265"/>
                  </a:lnTo>
                  <a:lnTo>
                    <a:pt x="2715" y="3155"/>
                  </a:lnTo>
                  <a:lnTo>
                    <a:pt x="2532" y="3155"/>
                  </a:lnTo>
                  <a:lnTo>
                    <a:pt x="1431" y="3449"/>
                  </a:lnTo>
                  <a:lnTo>
                    <a:pt x="1028" y="3522"/>
                  </a:lnTo>
                  <a:lnTo>
                    <a:pt x="808" y="3595"/>
                  </a:lnTo>
                  <a:lnTo>
                    <a:pt x="624" y="3632"/>
                  </a:lnTo>
                  <a:lnTo>
                    <a:pt x="588" y="2788"/>
                  </a:lnTo>
                  <a:lnTo>
                    <a:pt x="588" y="2458"/>
                  </a:lnTo>
                  <a:lnTo>
                    <a:pt x="551" y="2091"/>
                  </a:lnTo>
                  <a:lnTo>
                    <a:pt x="1065" y="1981"/>
                  </a:lnTo>
                  <a:lnTo>
                    <a:pt x="1615" y="1835"/>
                  </a:lnTo>
                  <a:lnTo>
                    <a:pt x="1798" y="1798"/>
                  </a:lnTo>
                  <a:lnTo>
                    <a:pt x="2055" y="1798"/>
                  </a:lnTo>
                  <a:lnTo>
                    <a:pt x="2165" y="1871"/>
                  </a:lnTo>
                  <a:lnTo>
                    <a:pt x="2238" y="1908"/>
                  </a:lnTo>
                  <a:lnTo>
                    <a:pt x="2312" y="1945"/>
                  </a:lnTo>
                  <a:lnTo>
                    <a:pt x="2422" y="1945"/>
                  </a:lnTo>
                  <a:lnTo>
                    <a:pt x="2495" y="1908"/>
                  </a:lnTo>
                  <a:lnTo>
                    <a:pt x="3009" y="1651"/>
                  </a:lnTo>
                  <a:lnTo>
                    <a:pt x="3082" y="1615"/>
                  </a:lnTo>
                  <a:lnTo>
                    <a:pt x="3119" y="1578"/>
                  </a:lnTo>
                  <a:lnTo>
                    <a:pt x="3156" y="1431"/>
                  </a:lnTo>
                  <a:lnTo>
                    <a:pt x="3119" y="1284"/>
                  </a:lnTo>
                  <a:lnTo>
                    <a:pt x="3082" y="1248"/>
                  </a:lnTo>
                  <a:lnTo>
                    <a:pt x="3009" y="1174"/>
                  </a:lnTo>
                  <a:lnTo>
                    <a:pt x="2862" y="113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8"/>
            <p:cNvSpPr/>
            <p:nvPr/>
          </p:nvSpPr>
          <p:spPr>
            <a:xfrm>
              <a:off x="6336425" y="4507675"/>
              <a:ext cx="520000" cy="365000"/>
            </a:xfrm>
            <a:custGeom>
              <a:avLst/>
              <a:gdLst/>
              <a:ahLst/>
              <a:cxnLst/>
              <a:rect l="l" t="t" r="r" b="b"/>
              <a:pathLst>
                <a:path w="20800" h="14600" extrusionOk="0">
                  <a:moveTo>
                    <a:pt x="5466" y="441"/>
                  </a:moveTo>
                  <a:lnTo>
                    <a:pt x="5650" y="478"/>
                  </a:lnTo>
                  <a:lnTo>
                    <a:pt x="5577" y="478"/>
                  </a:lnTo>
                  <a:lnTo>
                    <a:pt x="5466" y="441"/>
                  </a:lnTo>
                  <a:close/>
                  <a:moveTo>
                    <a:pt x="4843" y="478"/>
                  </a:moveTo>
                  <a:lnTo>
                    <a:pt x="4806" y="514"/>
                  </a:lnTo>
                  <a:lnTo>
                    <a:pt x="4586" y="551"/>
                  </a:lnTo>
                  <a:lnTo>
                    <a:pt x="4843" y="478"/>
                  </a:lnTo>
                  <a:close/>
                  <a:moveTo>
                    <a:pt x="5173" y="808"/>
                  </a:moveTo>
                  <a:lnTo>
                    <a:pt x="5210" y="844"/>
                  </a:lnTo>
                  <a:lnTo>
                    <a:pt x="5246" y="918"/>
                  </a:lnTo>
                  <a:lnTo>
                    <a:pt x="5356" y="991"/>
                  </a:lnTo>
                  <a:lnTo>
                    <a:pt x="5503" y="1028"/>
                  </a:lnTo>
                  <a:lnTo>
                    <a:pt x="5760" y="1028"/>
                  </a:lnTo>
                  <a:lnTo>
                    <a:pt x="5870" y="991"/>
                  </a:lnTo>
                  <a:lnTo>
                    <a:pt x="5980" y="991"/>
                  </a:lnTo>
                  <a:lnTo>
                    <a:pt x="6017" y="1028"/>
                  </a:lnTo>
                  <a:lnTo>
                    <a:pt x="6053" y="1101"/>
                  </a:lnTo>
                  <a:lnTo>
                    <a:pt x="6163" y="1431"/>
                  </a:lnTo>
                  <a:lnTo>
                    <a:pt x="6163" y="1725"/>
                  </a:lnTo>
                  <a:lnTo>
                    <a:pt x="6127" y="2055"/>
                  </a:lnTo>
                  <a:lnTo>
                    <a:pt x="6053" y="2348"/>
                  </a:lnTo>
                  <a:lnTo>
                    <a:pt x="5980" y="2532"/>
                  </a:lnTo>
                  <a:lnTo>
                    <a:pt x="5907" y="2715"/>
                  </a:lnTo>
                  <a:lnTo>
                    <a:pt x="5650" y="3009"/>
                  </a:lnTo>
                  <a:lnTo>
                    <a:pt x="5393" y="3229"/>
                  </a:lnTo>
                  <a:lnTo>
                    <a:pt x="5063" y="3412"/>
                  </a:lnTo>
                  <a:lnTo>
                    <a:pt x="5063" y="3375"/>
                  </a:lnTo>
                  <a:lnTo>
                    <a:pt x="5063" y="3302"/>
                  </a:lnTo>
                  <a:lnTo>
                    <a:pt x="5026" y="3265"/>
                  </a:lnTo>
                  <a:lnTo>
                    <a:pt x="4953" y="3229"/>
                  </a:lnTo>
                  <a:lnTo>
                    <a:pt x="4880" y="3229"/>
                  </a:lnTo>
                  <a:lnTo>
                    <a:pt x="5063" y="2789"/>
                  </a:lnTo>
                  <a:lnTo>
                    <a:pt x="5063" y="2715"/>
                  </a:lnTo>
                  <a:lnTo>
                    <a:pt x="4990" y="2679"/>
                  </a:lnTo>
                  <a:lnTo>
                    <a:pt x="4953" y="2679"/>
                  </a:lnTo>
                  <a:lnTo>
                    <a:pt x="4880" y="2715"/>
                  </a:lnTo>
                  <a:lnTo>
                    <a:pt x="4549" y="3229"/>
                  </a:lnTo>
                  <a:lnTo>
                    <a:pt x="4329" y="3559"/>
                  </a:lnTo>
                  <a:lnTo>
                    <a:pt x="4109" y="3522"/>
                  </a:lnTo>
                  <a:lnTo>
                    <a:pt x="3853" y="3486"/>
                  </a:lnTo>
                  <a:lnTo>
                    <a:pt x="3706" y="3449"/>
                  </a:lnTo>
                  <a:lnTo>
                    <a:pt x="3999" y="3192"/>
                  </a:lnTo>
                  <a:lnTo>
                    <a:pt x="4586" y="2642"/>
                  </a:lnTo>
                  <a:lnTo>
                    <a:pt x="4586" y="2568"/>
                  </a:lnTo>
                  <a:lnTo>
                    <a:pt x="4586" y="2495"/>
                  </a:lnTo>
                  <a:lnTo>
                    <a:pt x="4513" y="2458"/>
                  </a:lnTo>
                  <a:lnTo>
                    <a:pt x="4439" y="2458"/>
                  </a:lnTo>
                  <a:lnTo>
                    <a:pt x="3486" y="3119"/>
                  </a:lnTo>
                  <a:lnTo>
                    <a:pt x="3302" y="3265"/>
                  </a:lnTo>
                  <a:lnTo>
                    <a:pt x="3229" y="3192"/>
                  </a:lnTo>
                  <a:lnTo>
                    <a:pt x="3266" y="3082"/>
                  </a:lnTo>
                  <a:lnTo>
                    <a:pt x="3302" y="3009"/>
                  </a:lnTo>
                  <a:lnTo>
                    <a:pt x="3266" y="2935"/>
                  </a:lnTo>
                  <a:lnTo>
                    <a:pt x="3229" y="2899"/>
                  </a:lnTo>
                  <a:lnTo>
                    <a:pt x="3339" y="2935"/>
                  </a:lnTo>
                  <a:lnTo>
                    <a:pt x="3669" y="2752"/>
                  </a:lnTo>
                  <a:lnTo>
                    <a:pt x="4733" y="2055"/>
                  </a:lnTo>
                  <a:lnTo>
                    <a:pt x="4770" y="1982"/>
                  </a:lnTo>
                  <a:lnTo>
                    <a:pt x="4770" y="1945"/>
                  </a:lnTo>
                  <a:lnTo>
                    <a:pt x="4733" y="1872"/>
                  </a:lnTo>
                  <a:lnTo>
                    <a:pt x="4660" y="1872"/>
                  </a:lnTo>
                  <a:lnTo>
                    <a:pt x="4329" y="1982"/>
                  </a:lnTo>
                  <a:lnTo>
                    <a:pt x="3816" y="2202"/>
                  </a:lnTo>
                  <a:lnTo>
                    <a:pt x="3302" y="2458"/>
                  </a:lnTo>
                  <a:lnTo>
                    <a:pt x="3082" y="2642"/>
                  </a:lnTo>
                  <a:lnTo>
                    <a:pt x="2935" y="2789"/>
                  </a:lnTo>
                  <a:lnTo>
                    <a:pt x="2899" y="2605"/>
                  </a:lnTo>
                  <a:lnTo>
                    <a:pt x="2899" y="2458"/>
                  </a:lnTo>
                  <a:lnTo>
                    <a:pt x="3082" y="2385"/>
                  </a:lnTo>
                  <a:lnTo>
                    <a:pt x="3266" y="2238"/>
                  </a:lnTo>
                  <a:lnTo>
                    <a:pt x="3632" y="2018"/>
                  </a:lnTo>
                  <a:lnTo>
                    <a:pt x="4109" y="1725"/>
                  </a:lnTo>
                  <a:lnTo>
                    <a:pt x="4586" y="1505"/>
                  </a:lnTo>
                  <a:lnTo>
                    <a:pt x="4660" y="1431"/>
                  </a:lnTo>
                  <a:lnTo>
                    <a:pt x="4660" y="1358"/>
                  </a:lnTo>
                  <a:lnTo>
                    <a:pt x="4586" y="1321"/>
                  </a:lnTo>
                  <a:lnTo>
                    <a:pt x="4513" y="1285"/>
                  </a:lnTo>
                  <a:lnTo>
                    <a:pt x="4256" y="1358"/>
                  </a:lnTo>
                  <a:lnTo>
                    <a:pt x="3963" y="1431"/>
                  </a:lnTo>
                  <a:lnTo>
                    <a:pt x="3706" y="1505"/>
                  </a:lnTo>
                  <a:lnTo>
                    <a:pt x="3449" y="1651"/>
                  </a:lnTo>
                  <a:lnTo>
                    <a:pt x="3156" y="1798"/>
                  </a:lnTo>
                  <a:lnTo>
                    <a:pt x="3302" y="1578"/>
                  </a:lnTo>
                  <a:lnTo>
                    <a:pt x="3486" y="1358"/>
                  </a:lnTo>
                  <a:lnTo>
                    <a:pt x="3779" y="1211"/>
                  </a:lnTo>
                  <a:lnTo>
                    <a:pt x="4109" y="1065"/>
                  </a:lnTo>
                  <a:lnTo>
                    <a:pt x="4733" y="844"/>
                  </a:lnTo>
                  <a:lnTo>
                    <a:pt x="4770" y="918"/>
                  </a:lnTo>
                  <a:lnTo>
                    <a:pt x="4843" y="991"/>
                  </a:lnTo>
                  <a:lnTo>
                    <a:pt x="4916" y="991"/>
                  </a:lnTo>
                  <a:lnTo>
                    <a:pt x="4990" y="1028"/>
                  </a:lnTo>
                  <a:lnTo>
                    <a:pt x="5063" y="991"/>
                  </a:lnTo>
                  <a:lnTo>
                    <a:pt x="5100" y="955"/>
                  </a:lnTo>
                  <a:lnTo>
                    <a:pt x="5173" y="881"/>
                  </a:lnTo>
                  <a:lnTo>
                    <a:pt x="5173" y="808"/>
                  </a:lnTo>
                  <a:close/>
                  <a:moveTo>
                    <a:pt x="9648" y="3302"/>
                  </a:moveTo>
                  <a:lnTo>
                    <a:pt x="9905" y="3375"/>
                  </a:lnTo>
                  <a:lnTo>
                    <a:pt x="9905" y="3412"/>
                  </a:lnTo>
                  <a:lnTo>
                    <a:pt x="10125" y="3632"/>
                  </a:lnTo>
                  <a:lnTo>
                    <a:pt x="10308" y="3889"/>
                  </a:lnTo>
                  <a:lnTo>
                    <a:pt x="10162" y="4036"/>
                  </a:lnTo>
                  <a:lnTo>
                    <a:pt x="9978" y="4182"/>
                  </a:lnTo>
                  <a:lnTo>
                    <a:pt x="9795" y="4293"/>
                  </a:lnTo>
                  <a:lnTo>
                    <a:pt x="9612" y="4329"/>
                  </a:lnTo>
                  <a:lnTo>
                    <a:pt x="9501" y="4293"/>
                  </a:lnTo>
                  <a:lnTo>
                    <a:pt x="9428" y="4256"/>
                  </a:lnTo>
                  <a:lnTo>
                    <a:pt x="9501" y="4146"/>
                  </a:lnTo>
                  <a:lnTo>
                    <a:pt x="9501" y="4072"/>
                  </a:lnTo>
                  <a:lnTo>
                    <a:pt x="9465" y="3999"/>
                  </a:lnTo>
                  <a:lnTo>
                    <a:pt x="9391" y="3926"/>
                  </a:lnTo>
                  <a:lnTo>
                    <a:pt x="9245" y="3926"/>
                  </a:lnTo>
                  <a:lnTo>
                    <a:pt x="9465" y="3816"/>
                  </a:lnTo>
                  <a:lnTo>
                    <a:pt x="9501" y="3779"/>
                  </a:lnTo>
                  <a:lnTo>
                    <a:pt x="9538" y="3742"/>
                  </a:lnTo>
                  <a:lnTo>
                    <a:pt x="9538" y="3632"/>
                  </a:lnTo>
                  <a:lnTo>
                    <a:pt x="9465" y="3559"/>
                  </a:lnTo>
                  <a:lnTo>
                    <a:pt x="9391" y="3522"/>
                  </a:lnTo>
                  <a:lnTo>
                    <a:pt x="9355" y="3522"/>
                  </a:lnTo>
                  <a:lnTo>
                    <a:pt x="9061" y="3632"/>
                  </a:lnTo>
                  <a:lnTo>
                    <a:pt x="9208" y="3375"/>
                  </a:lnTo>
                  <a:lnTo>
                    <a:pt x="9281" y="3412"/>
                  </a:lnTo>
                  <a:lnTo>
                    <a:pt x="9355" y="3412"/>
                  </a:lnTo>
                  <a:lnTo>
                    <a:pt x="9501" y="3375"/>
                  </a:lnTo>
                  <a:lnTo>
                    <a:pt x="9648" y="3302"/>
                  </a:lnTo>
                  <a:close/>
                  <a:moveTo>
                    <a:pt x="1505" y="4329"/>
                  </a:moveTo>
                  <a:lnTo>
                    <a:pt x="1615" y="4366"/>
                  </a:lnTo>
                  <a:lnTo>
                    <a:pt x="1725" y="4439"/>
                  </a:lnTo>
                  <a:lnTo>
                    <a:pt x="1872" y="4586"/>
                  </a:lnTo>
                  <a:lnTo>
                    <a:pt x="1908" y="4769"/>
                  </a:lnTo>
                  <a:lnTo>
                    <a:pt x="1945" y="4916"/>
                  </a:lnTo>
                  <a:lnTo>
                    <a:pt x="1908" y="5100"/>
                  </a:lnTo>
                  <a:lnTo>
                    <a:pt x="1872" y="5246"/>
                  </a:lnTo>
                  <a:lnTo>
                    <a:pt x="1762" y="5393"/>
                  </a:lnTo>
                  <a:lnTo>
                    <a:pt x="1615" y="5503"/>
                  </a:lnTo>
                  <a:lnTo>
                    <a:pt x="1468" y="5576"/>
                  </a:lnTo>
                  <a:lnTo>
                    <a:pt x="1432" y="5430"/>
                  </a:lnTo>
                  <a:lnTo>
                    <a:pt x="1432" y="5283"/>
                  </a:lnTo>
                  <a:lnTo>
                    <a:pt x="1432" y="5210"/>
                  </a:lnTo>
                  <a:lnTo>
                    <a:pt x="1395" y="5136"/>
                  </a:lnTo>
                  <a:lnTo>
                    <a:pt x="1395" y="5063"/>
                  </a:lnTo>
                  <a:lnTo>
                    <a:pt x="1321" y="4989"/>
                  </a:lnTo>
                  <a:lnTo>
                    <a:pt x="1285" y="4953"/>
                  </a:lnTo>
                  <a:lnTo>
                    <a:pt x="1175" y="4989"/>
                  </a:lnTo>
                  <a:lnTo>
                    <a:pt x="1028" y="5063"/>
                  </a:lnTo>
                  <a:lnTo>
                    <a:pt x="1138" y="4989"/>
                  </a:lnTo>
                  <a:lnTo>
                    <a:pt x="1321" y="4879"/>
                  </a:lnTo>
                  <a:lnTo>
                    <a:pt x="1468" y="4769"/>
                  </a:lnTo>
                  <a:lnTo>
                    <a:pt x="1542" y="4696"/>
                  </a:lnTo>
                  <a:lnTo>
                    <a:pt x="1505" y="4623"/>
                  </a:lnTo>
                  <a:lnTo>
                    <a:pt x="1468" y="4549"/>
                  </a:lnTo>
                  <a:lnTo>
                    <a:pt x="1395" y="4513"/>
                  </a:lnTo>
                  <a:lnTo>
                    <a:pt x="1432" y="4476"/>
                  </a:lnTo>
                  <a:lnTo>
                    <a:pt x="1468" y="4439"/>
                  </a:lnTo>
                  <a:lnTo>
                    <a:pt x="1468" y="4403"/>
                  </a:lnTo>
                  <a:lnTo>
                    <a:pt x="1432" y="4329"/>
                  </a:lnTo>
                  <a:close/>
                  <a:moveTo>
                    <a:pt x="1138" y="5576"/>
                  </a:moveTo>
                  <a:lnTo>
                    <a:pt x="1138" y="5650"/>
                  </a:lnTo>
                  <a:lnTo>
                    <a:pt x="1028" y="5613"/>
                  </a:lnTo>
                  <a:lnTo>
                    <a:pt x="1138" y="5576"/>
                  </a:lnTo>
                  <a:close/>
                  <a:moveTo>
                    <a:pt x="7887" y="5907"/>
                  </a:moveTo>
                  <a:lnTo>
                    <a:pt x="8218" y="5980"/>
                  </a:lnTo>
                  <a:lnTo>
                    <a:pt x="8291" y="6090"/>
                  </a:lnTo>
                  <a:lnTo>
                    <a:pt x="8401" y="6163"/>
                  </a:lnTo>
                  <a:lnTo>
                    <a:pt x="8511" y="6273"/>
                  </a:lnTo>
                  <a:lnTo>
                    <a:pt x="8621" y="6383"/>
                  </a:lnTo>
                  <a:lnTo>
                    <a:pt x="8694" y="6530"/>
                  </a:lnTo>
                  <a:lnTo>
                    <a:pt x="8768" y="6677"/>
                  </a:lnTo>
                  <a:lnTo>
                    <a:pt x="8805" y="6934"/>
                  </a:lnTo>
                  <a:lnTo>
                    <a:pt x="8768" y="7154"/>
                  </a:lnTo>
                  <a:lnTo>
                    <a:pt x="8658" y="7374"/>
                  </a:lnTo>
                  <a:lnTo>
                    <a:pt x="8548" y="7557"/>
                  </a:lnTo>
                  <a:lnTo>
                    <a:pt x="8438" y="7704"/>
                  </a:lnTo>
                  <a:lnTo>
                    <a:pt x="8291" y="7814"/>
                  </a:lnTo>
                  <a:lnTo>
                    <a:pt x="8144" y="7887"/>
                  </a:lnTo>
                  <a:lnTo>
                    <a:pt x="7998" y="7961"/>
                  </a:lnTo>
                  <a:lnTo>
                    <a:pt x="8071" y="7594"/>
                  </a:lnTo>
                  <a:lnTo>
                    <a:pt x="8071" y="7520"/>
                  </a:lnTo>
                  <a:lnTo>
                    <a:pt x="8034" y="7484"/>
                  </a:lnTo>
                  <a:lnTo>
                    <a:pt x="7961" y="7484"/>
                  </a:lnTo>
                  <a:lnTo>
                    <a:pt x="7924" y="7520"/>
                  </a:lnTo>
                  <a:lnTo>
                    <a:pt x="7741" y="7741"/>
                  </a:lnTo>
                  <a:lnTo>
                    <a:pt x="7557" y="7997"/>
                  </a:lnTo>
                  <a:lnTo>
                    <a:pt x="7264" y="7924"/>
                  </a:lnTo>
                  <a:lnTo>
                    <a:pt x="7484" y="7594"/>
                  </a:lnTo>
                  <a:lnTo>
                    <a:pt x="7741" y="7337"/>
                  </a:lnTo>
                  <a:lnTo>
                    <a:pt x="7741" y="7264"/>
                  </a:lnTo>
                  <a:lnTo>
                    <a:pt x="7741" y="7227"/>
                  </a:lnTo>
                  <a:lnTo>
                    <a:pt x="7631" y="7227"/>
                  </a:lnTo>
                  <a:lnTo>
                    <a:pt x="7447" y="7337"/>
                  </a:lnTo>
                  <a:lnTo>
                    <a:pt x="7264" y="7447"/>
                  </a:lnTo>
                  <a:lnTo>
                    <a:pt x="7080" y="7594"/>
                  </a:lnTo>
                  <a:lnTo>
                    <a:pt x="6934" y="7777"/>
                  </a:lnTo>
                  <a:lnTo>
                    <a:pt x="6860" y="7704"/>
                  </a:lnTo>
                  <a:lnTo>
                    <a:pt x="6714" y="7557"/>
                  </a:lnTo>
                  <a:lnTo>
                    <a:pt x="7227" y="7264"/>
                  </a:lnTo>
                  <a:lnTo>
                    <a:pt x="7741" y="6934"/>
                  </a:lnTo>
                  <a:lnTo>
                    <a:pt x="7741" y="6897"/>
                  </a:lnTo>
                  <a:lnTo>
                    <a:pt x="7704" y="6860"/>
                  </a:lnTo>
                  <a:lnTo>
                    <a:pt x="7411" y="6860"/>
                  </a:lnTo>
                  <a:lnTo>
                    <a:pt x="7080" y="6934"/>
                  </a:lnTo>
                  <a:lnTo>
                    <a:pt x="6787" y="7044"/>
                  </a:lnTo>
                  <a:lnTo>
                    <a:pt x="6530" y="7227"/>
                  </a:lnTo>
                  <a:lnTo>
                    <a:pt x="6494" y="7007"/>
                  </a:lnTo>
                  <a:lnTo>
                    <a:pt x="6494" y="6750"/>
                  </a:lnTo>
                  <a:lnTo>
                    <a:pt x="6604" y="6713"/>
                  </a:lnTo>
                  <a:lnTo>
                    <a:pt x="6970" y="6603"/>
                  </a:lnTo>
                  <a:lnTo>
                    <a:pt x="7117" y="6530"/>
                  </a:lnTo>
                  <a:lnTo>
                    <a:pt x="7301" y="6420"/>
                  </a:lnTo>
                  <a:lnTo>
                    <a:pt x="7337" y="6347"/>
                  </a:lnTo>
                  <a:lnTo>
                    <a:pt x="7337" y="6310"/>
                  </a:lnTo>
                  <a:lnTo>
                    <a:pt x="7301" y="6310"/>
                  </a:lnTo>
                  <a:lnTo>
                    <a:pt x="7007" y="6273"/>
                  </a:lnTo>
                  <a:lnTo>
                    <a:pt x="6750" y="6310"/>
                  </a:lnTo>
                  <a:lnTo>
                    <a:pt x="6750" y="6310"/>
                  </a:lnTo>
                  <a:lnTo>
                    <a:pt x="6860" y="6200"/>
                  </a:lnTo>
                  <a:lnTo>
                    <a:pt x="6970" y="6090"/>
                  </a:lnTo>
                  <a:lnTo>
                    <a:pt x="7117" y="6017"/>
                  </a:lnTo>
                  <a:lnTo>
                    <a:pt x="7264" y="5943"/>
                  </a:lnTo>
                  <a:lnTo>
                    <a:pt x="7557" y="5907"/>
                  </a:lnTo>
                  <a:close/>
                  <a:moveTo>
                    <a:pt x="4953" y="1"/>
                  </a:moveTo>
                  <a:lnTo>
                    <a:pt x="4733" y="37"/>
                  </a:lnTo>
                  <a:lnTo>
                    <a:pt x="4476" y="111"/>
                  </a:lnTo>
                  <a:lnTo>
                    <a:pt x="4256" y="184"/>
                  </a:lnTo>
                  <a:lnTo>
                    <a:pt x="4036" y="294"/>
                  </a:lnTo>
                  <a:lnTo>
                    <a:pt x="3632" y="551"/>
                  </a:lnTo>
                  <a:lnTo>
                    <a:pt x="3302" y="881"/>
                  </a:lnTo>
                  <a:lnTo>
                    <a:pt x="2972" y="1248"/>
                  </a:lnTo>
                  <a:lnTo>
                    <a:pt x="2679" y="1651"/>
                  </a:lnTo>
                  <a:lnTo>
                    <a:pt x="2569" y="1872"/>
                  </a:lnTo>
                  <a:lnTo>
                    <a:pt x="2495" y="2092"/>
                  </a:lnTo>
                  <a:lnTo>
                    <a:pt x="2422" y="2348"/>
                  </a:lnTo>
                  <a:lnTo>
                    <a:pt x="2385" y="2568"/>
                  </a:lnTo>
                  <a:lnTo>
                    <a:pt x="2422" y="2789"/>
                  </a:lnTo>
                  <a:lnTo>
                    <a:pt x="2459" y="2935"/>
                  </a:lnTo>
                  <a:lnTo>
                    <a:pt x="2532" y="3119"/>
                  </a:lnTo>
                  <a:lnTo>
                    <a:pt x="2605" y="3265"/>
                  </a:lnTo>
                  <a:lnTo>
                    <a:pt x="2495" y="3339"/>
                  </a:lnTo>
                  <a:lnTo>
                    <a:pt x="2018" y="3559"/>
                  </a:lnTo>
                  <a:lnTo>
                    <a:pt x="1798" y="3706"/>
                  </a:lnTo>
                  <a:lnTo>
                    <a:pt x="1688" y="3779"/>
                  </a:lnTo>
                  <a:lnTo>
                    <a:pt x="1578" y="3852"/>
                  </a:lnTo>
                  <a:lnTo>
                    <a:pt x="1065" y="3852"/>
                  </a:lnTo>
                  <a:lnTo>
                    <a:pt x="881" y="3926"/>
                  </a:lnTo>
                  <a:lnTo>
                    <a:pt x="735" y="3999"/>
                  </a:lnTo>
                  <a:lnTo>
                    <a:pt x="588" y="4109"/>
                  </a:lnTo>
                  <a:lnTo>
                    <a:pt x="478" y="4256"/>
                  </a:lnTo>
                  <a:lnTo>
                    <a:pt x="368" y="4403"/>
                  </a:lnTo>
                  <a:lnTo>
                    <a:pt x="184" y="4623"/>
                  </a:lnTo>
                  <a:lnTo>
                    <a:pt x="74" y="4879"/>
                  </a:lnTo>
                  <a:lnTo>
                    <a:pt x="38" y="4989"/>
                  </a:lnTo>
                  <a:lnTo>
                    <a:pt x="1" y="5136"/>
                  </a:lnTo>
                  <a:lnTo>
                    <a:pt x="38" y="5283"/>
                  </a:lnTo>
                  <a:lnTo>
                    <a:pt x="74" y="5430"/>
                  </a:lnTo>
                  <a:lnTo>
                    <a:pt x="184" y="5576"/>
                  </a:lnTo>
                  <a:lnTo>
                    <a:pt x="258" y="5723"/>
                  </a:lnTo>
                  <a:lnTo>
                    <a:pt x="404" y="5833"/>
                  </a:lnTo>
                  <a:lnTo>
                    <a:pt x="514" y="5943"/>
                  </a:lnTo>
                  <a:lnTo>
                    <a:pt x="661" y="6017"/>
                  </a:lnTo>
                  <a:lnTo>
                    <a:pt x="845" y="6053"/>
                  </a:lnTo>
                  <a:lnTo>
                    <a:pt x="1175" y="6127"/>
                  </a:lnTo>
                  <a:lnTo>
                    <a:pt x="1358" y="6127"/>
                  </a:lnTo>
                  <a:lnTo>
                    <a:pt x="1505" y="6090"/>
                  </a:lnTo>
                  <a:lnTo>
                    <a:pt x="1688" y="6053"/>
                  </a:lnTo>
                  <a:lnTo>
                    <a:pt x="1835" y="5980"/>
                  </a:lnTo>
                  <a:lnTo>
                    <a:pt x="2055" y="5760"/>
                  </a:lnTo>
                  <a:lnTo>
                    <a:pt x="2275" y="5503"/>
                  </a:lnTo>
                  <a:lnTo>
                    <a:pt x="2385" y="5210"/>
                  </a:lnTo>
                  <a:lnTo>
                    <a:pt x="2422" y="5063"/>
                  </a:lnTo>
                  <a:lnTo>
                    <a:pt x="2422" y="4879"/>
                  </a:lnTo>
                  <a:lnTo>
                    <a:pt x="2385" y="4733"/>
                  </a:lnTo>
                  <a:lnTo>
                    <a:pt x="2349" y="4586"/>
                  </a:lnTo>
                  <a:lnTo>
                    <a:pt x="2275" y="4403"/>
                  </a:lnTo>
                  <a:lnTo>
                    <a:pt x="2202" y="4256"/>
                  </a:lnTo>
                  <a:lnTo>
                    <a:pt x="2092" y="4146"/>
                  </a:lnTo>
                  <a:lnTo>
                    <a:pt x="2055" y="4109"/>
                  </a:lnTo>
                  <a:lnTo>
                    <a:pt x="2165" y="4036"/>
                  </a:lnTo>
                  <a:lnTo>
                    <a:pt x="2495" y="3816"/>
                  </a:lnTo>
                  <a:lnTo>
                    <a:pt x="2679" y="3669"/>
                  </a:lnTo>
                  <a:lnTo>
                    <a:pt x="2862" y="3522"/>
                  </a:lnTo>
                  <a:lnTo>
                    <a:pt x="3119" y="3706"/>
                  </a:lnTo>
                  <a:lnTo>
                    <a:pt x="3156" y="3779"/>
                  </a:lnTo>
                  <a:lnTo>
                    <a:pt x="3229" y="3816"/>
                  </a:lnTo>
                  <a:lnTo>
                    <a:pt x="3339" y="3816"/>
                  </a:lnTo>
                  <a:lnTo>
                    <a:pt x="3706" y="3962"/>
                  </a:lnTo>
                  <a:lnTo>
                    <a:pt x="4109" y="4036"/>
                  </a:lnTo>
                  <a:lnTo>
                    <a:pt x="4513" y="4072"/>
                  </a:lnTo>
                  <a:lnTo>
                    <a:pt x="4880" y="3999"/>
                  </a:lnTo>
                  <a:lnTo>
                    <a:pt x="5246" y="3889"/>
                  </a:lnTo>
                  <a:lnTo>
                    <a:pt x="5283" y="3962"/>
                  </a:lnTo>
                  <a:lnTo>
                    <a:pt x="5320" y="4036"/>
                  </a:lnTo>
                  <a:lnTo>
                    <a:pt x="5540" y="4219"/>
                  </a:lnTo>
                  <a:lnTo>
                    <a:pt x="5723" y="4439"/>
                  </a:lnTo>
                  <a:lnTo>
                    <a:pt x="5980" y="4916"/>
                  </a:lnTo>
                  <a:lnTo>
                    <a:pt x="6200" y="5430"/>
                  </a:lnTo>
                  <a:lnTo>
                    <a:pt x="6347" y="5650"/>
                  </a:lnTo>
                  <a:lnTo>
                    <a:pt x="6530" y="5870"/>
                  </a:lnTo>
                  <a:lnTo>
                    <a:pt x="6347" y="6017"/>
                  </a:lnTo>
                  <a:lnTo>
                    <a:pt x="6237" y="6200"/>
                  </a:lnTo>
                  <a:lnTo>
                    <a:pt x="6127" y="6383"/>
                  </a:lnTo>
                  <a:lnTo>
                    <a:pt x="6053" y="6567"/>
                  </a:lnTo>
                  <a:lnTo>
                    <a:pt x="5797" y="6713"/>
                  </a:lnTo>
                  <a:lnTo>
                    <a:pt x="5723" y="6824"/>
                  </a:lnTo>
                  <a:lnTo>
                    <a:pt x="5723" y="6934"/>
                  </a:lnTo>
                  <a:lnTo>
                    <a:pt x="5760" y="7044"/>
                  </a:lnTo>
                  <a:lnTo>
                    <a:pt x="5833" y="7080"/>
                  </a:lnTo>
                  <a:lnTo>
                    <a:pt x="6017" y="7080"/>
                  </a:lnTo>
                  <a:lnTo>
                    <a:pt x="6053" y="7300"/>
                  </a:lnTo>
                  <a:lnTo>
                    <a:pt x="6127" y="7520"/>
                  </a:lnTo>
                  <a:lnTo>
                    <a:pt x="6127" y="7631"/>
                  </a:lnTo>
                  <a:lnTo>
                    <a:pt x="6127" y="7741"/>
                  </a:lnTo>
                  <a:lnTo>
                    <a:pt x="6200" y="7814"/>
                  </a:lnTo>
                  <a:lnTo>
                    <a:pt x="6310" y="7851"/>
                  </a:lnTo>
                  <a:lnTo>
                    <a:pt x="6347" y="7851"/>
                  </a:lnTo>
                  <a:lnTo>
                    <a:pt x="6494" y="8034"/>
                  </a:lnTo>
                  <a:lnTo>
                    <a:pt x="6640" y="8144"/>
                  </a:lnTo>
                  <a:lnTo>
                    <a:pt x="6787" y="8254"/>
                  </a:lnTo>
                  <a:lnTo>
                    <a:pt x="6860" y="8291"/>
                  </a:lnTo>
                  <a:lnTo>
                    <a:pt x="6934" y="8327"/>
                  </a:lnTo>
                  <a:lnTo>
                    <a:pt x="7191" y="8438"/>
                  </a:lnTo>
                  <a:lnTo>
                    <a:pt x="7447" y="8474"/>
                  </a:lnTo>
                  <a:lnTo>
                    <a:pt x="7741" y="8474"/>
                  </a:lnTo>
                  <a:lnTo>
                    <a:pt x="7998" y="8438"/>
                  </a:lnTo>
                  <a:lnTo>
                    <a:pt x="8254" y="8364"/>
                  </a:lnTo>
                  <a:lnTo>
                    <a:pt x="8511" y="8254"/>
                  </a:lnTo>
                  <a:lnTo>
                    <a:pt x="8731" y="8071"/>
                  </a:lnTo>
                  <a:lnTo>
                    <a:pt x="8915" y="7887"/>
                  </a:lnTo>
                  <a:lnTo>
                    <a:pt x="9098" y="7631"/>
                  </a:lnTo>
                  <a:lnTo>
                    <a:pt x="9245" y="7300"/>
                  </a:lnTo>
                  <a:lnTo>
                    <a:pt x="9281" y="7007"/>
                  </a:lnTo>
                  <a:lnTo>
                    <a:pt x="9318" y="6824"/>
                  </a:lnTo>
                  <a:lnTo>
                    <a:pt x="9281" y="6677"/>
                  </a:lnTo>
                  <a:lnTo>
                    <a:pt x="9208" y="6457"/>
                  </a:lnTo>
                  <a:lnTo>
                    <a:pt x="9135" y="6200"/>
                  </a:lnTo>
                  <a:lnTo>
                    <a:pt x="8951" y="5980"/>
                  </a:lnTo>
                  <a:lnTo>
                    <a:pt x="8878" y="5907"/>
                  </a:lnTo>
                  <a:lnTo>
                    <a:pt x="8768" y="5833"/>
                  </a:lnTo>
                  <a:lnTo>
                    <a:pt x="8805" y="5686"/>
                  </a:lnTo>
                  <a:lnTo>
                    <a:pt x="9025" y="5246"/>
                  </a:lnTo>
                  <a:lnTo>
                    <a:pt x="9208" y="4769"/>
                  </a:lnTo>
                  <a:lnTo>
                    <a:pt x="9428" y="4806"/>
                  </a:lnTo>
                  <a:lnTo>
                    <a:pt x="9648" y="4806"/>
                  </a:lnTo>
                  <a:lnTo>
                    <a:pt x="9832" y="4733"/>
                  </a:lnTo>
                  <a:lnTo>
                    <a:pt x="10052" y="4659"/>
                  </a:lnTo>
                  <a:lnTo>
                    <a:pt x="10235" y="4549"/>
                  </a:lnTo>
                  <a:lnTo>
                    <a:pt x="10419" y="4403"/>
                  </a:lnTo>
                  <a:lnTo>
                    <a:pt x="10712" y="4109"/>
                  </a:lnTo>
                  <a:lnTo>
                    <a:pt x="10785" y="3962"/>
                  </a:lnTo>
                  <a:lnTo>
                    <a:pt x="10785" y="3816"/>
                  </a:lnTo>
                  <a:lnTo>
                    <a:pt x="10639" y="3559"/>
                  </a:lnTo>
                  <a:lnTo>
                    <a:pt x="10492" y="3339"/>
                  </a:lnTo>
                  <a:lnTo>
                    <a:pt x="10345" y="3155"/>
                  </a:lnTo>
                  <a:lnTo>
                    <a:pt x="10125" y="2972"/>
                  </a:lnTo>
                  <a:lnTo>
                    <a:pt x="9905" y="2825"/>
                  </a:lnTo>
                  <a:lnTo>
                    <a:pt x="9795" y="2789"/>
                  </a:lnTo>
                  <a:lnTo>
                    <a:pt x="9685" y="2752"/>
                  </a:lnTo>
                  <a:lnTo>
                    <a:pt x="9501" y="2862"/>
                  </a:lnTo>
                  <a:lnTo>
                    <a:pt x="9391" y="2825"/>
                  </a:lnTo>
                  <a:lnTo>
                    <a:pt x="9318" y="2862"/>
                  </a:lnTo>
                  <a:lnTo>
                    <a:pt x="9025" y="3009"/>
                  </a:lnTo>
                  <a:lnTo>
                    <a:pt x="8768" y="3192"/>
                  </a:lnTo>
                  <a:lnTo>
                    <a:pt x="8658" y="3302"/>
                  </a:lnTo>
                  <a:lnTo>
                    <a:pt x="8548" y="3449"/>
                  </a:lnTo>
                  <a:lnTo>
                    <a:pt x="8474" y="3559"/>
                  </a:lnTo>
                  <a:lnTo>
                    <a:pt x="8438" y="3742"/>
                  </a:lnTo>
                  <a:lnTo>
                    <a:pt x="8438" y="3852"/>
                  </a:lnTo>
                  <a:lnTo>
                    <a:pt x="8438" y="3962"/>
                  </a:lnTo>
                  <a:lnTo>
                    <a:pt x="8474" y="4182"/>
                  </a:lnTo>
                  <a:lnTo>
                    <a:pt x="8621" y="4403"/>
                  </a:lnTo>
                  <a:lnTo>
                    <a:pt x="8768" y="4549"/>
                  </a:lnTo>
                  <a:lnTo>
                    <a:pt x="8878" y="4623"/>
                  </a:lnTo>
                  <a:lnTo>
                    <a:pt x="8694" y="4879"/>
                  </a:lnTo>
                  <a:lnTo>
                    <a:pt x="8548" y="5136"/>
                  </a:lnTo>
                  <a:lnTo>
                    <a:pt x="8291" y="5613"/>
                  </a:lnTo>
                  <a:lnTo>
                    <a:pt x="8144" y="5540"/>
                  </a:lnTo>
                  <a:lnTo>
                    <a:pt x="7961" y="5503"/>
                  </a:lnTo>
                  <a:lnTo>
                    <a:pt x="7777" y="5466"/>
                  </a:lnTo>
                  <a:lnTo>
                    <a:pt x="7411" y="5466"/>
                  </a:lnTo>
                  <a:lnTo>
                    <a:pt x="7227" y="5503"/>
                  </a:lnTo>
                  <a:lnTo>
                    <a:pt x="7044" y="5540"/>
                  </a:lnTo>
                  <a:lnTo>
                    <a:pt x="6860" y="5650"/>
                  </a:lnTo>
                  <a:lnTo>
                    <a:pt x="6750" y="5320"/>
                  </a:lnTo>
                  <a:lnTo>
                    <a:pt x="6604" y="5026"/>
                  </a:lnTo>
                  <a:lnTo>
                    <a:pt x="6273" y="4476"/>
                  </a:lnTo>
                  <a:lnTo>
                    <a:pt x="6163" y="4256"/>
                  </a:lnTo>
                  <a:lnTo>
                    <a:pt x="6053" y="4072"/>
                  </a:lnTo>
                  <a:lnTo>
                    <a:pt x="5870" y="3889"/>
                  </a:lnTo>
                  <a:lnTo>
                    <a:pt x="5687" y="3779"/>
                  </a:lnTo>
                  <a:lnTo>
                    <a:pt x="5723" y="3706"/>
                  </a:lnTo>
                  <a:lnTo>
                    <a:pt x="5723" y="3632"/>
                  </a:lnTo>
                  <a:lnTo>
                    <a:pt x="5907" y="3486"/>
                  </a:lnTo>
                  <a:lnTo>
                    <a:pt x="6053" y="3339"/>
                  </a:lnTo>
                  <a:lnTo>
                    <a:pt x="6200" y="3155"/>
                  </a:lnTo>
                  <a:lnTo>
                    <a:pt x="6347" y="2972"/>
                  </a:lnTo>
                  <a:lnTo>
                    <a:pt x="6457" y="2752"/>
                  </a:lnTo>
                  <a:lnTo>
                    <a:pt x="6530" y="2532"/>
                  </a:lnTo>
                  <a:lnTo>
                    <a:pt x="6604" y="2312"/>
                  </a:lnTo>
                  <a:lnTo>
                    <a:pt x="6677" y="2055"/>
                  </a:lnTo>
                  <a:lnTo>
                    <a:pt x="6677" y="1615"/>
                  </a:lnTo>
                  <a:lnTo>
                    <a:pt x="6677" y="1358"/>
                  </a:lnTo>
                  <a:lnTo>
                    <a:pt x="6640" y="1138"/>
                  </a:lnTo>
                  <a:lnTo>
                    <a:pt x="6567" y="881"/>
                  </a:lnTo>
                  <a:lnTo>
                    <a:pt x="6457" y="698"/>
                  </a:lnTo>
                  <a:lnTo>
                    <a:pt x="6273" y="551"/>
                  </a:lnTo>
                  <a:lnTo>
                    <a:pt x="6200" y="478"/>
                  </a:lnTo>
                  <a:lnTo>
                    <a:pt x="6090" y="478"/>
                  </a:lnTo>
                  <a:lnTo>
                    <a:pt x="6017" y="331"/>
                  </a:lnTo>
                  <a:lnTo>
                    <a:pt x="5907" y="221"/>
                  </a:lnTo>
                  <a:lnTo>
                    <a:pt x="5760" y="148"/>
                  </a:lnTo>
                  <a:lnTo>
                    <a:pt x="5613" y="74"/>
                  </a:lnTo>
                  <a:lnTo>
                    <a:pt x="5283" y="1"/>
                  </a:lnTo>
                  <a:close/>
                  <a:moveTo>
                    <a:pt x="15114" y="6750"/>
                  </a:moveTo>
                  <a:lnTo>
                    <a:pt x="15187" y="6787"/>
                  </a:lnTo>
                  <a:lnTo>
                    <a:pt x="15481" y="6897"/>
                  </a:lnTo>
                  <a:lnTo>
                    <a:pt x="15591" y="6970"/>
                  </a:lnTo>
                  <a:lnTo>
                    <a:pt x="15737" y="7044"/>
                  </a:lnTo>
                  <a:lnTo>
                    <a:pt x="15847" y="7190"/>
                  </a:lnTo>
                  <a:lnTo>
                    <a:pt x="15921" y="7337"/>
                  </a:lnTo>
                  <a:lnTo>
                    <a:pt x="16068" y="7667"/>
                  </a:lnTo>
                  <a:lnTo>
                    <a:pt x="16141" y="8034"/>
                  </a:lnTo>
                  <a:lnTo>
                    <a:pt x="16178" y="8438"/>
                  </a:lnTo>
                  <a:lnTo>
                    <a:pt x="16178" y="8621"/>
                  </a:lnTo>
                  <a:lnTo>
                    <a:pt x="16141" y="8804"/>
                  </a:lnTo>
                  <a:lnTo>
                    <a:pt x="16068" y="8988"/>
                  </a:lnTo>
                  <a:lnTo>
                    <a:pt x="15957" y="9134"/>
                  </a:lnTo>
                  <a:lnTo>
                    <a:pt x="15701" y="9355"/>
                  </a:lnTo>
                  <a:lnTo>
                    <a:pt x="15407" y="9575"/>
                  </a:lnTo>
                  <a:lnTo>
                    <a:pt x="15077" y="9758"/>
                  </a:lnTo>
                  <a:lnTo>
                    <a:pt x="14710" y="9905"/>
                  </a:lnTo>
                  <a:lnTo>
                    <a:pt x="14710" y="9905"/>
                  </a:lnTo>
                  <a:lnTo>
                    <a:pt x="15187" y="9208"/>
                  </a:lnTo>
                  <a:lnTo>
                    <a:pt x="15187" y="9134"/>
                  </a:lnTo>
                  <a:lnTo>
                    <a:pt x="15150" y="9098"/>
                  </a:lnTo>
                  <a:lnTo>
                    <a:pt x="15114" y="9061"/>
                  </a:lnTo>
                  <a:lnTo>
                    <a:pt x="15040" y="9098"/>
                  </a:lnTo>
                  <a:lnTo>
                    <a:pt x="14564" y="9538"/>
                  </a:lnTo>
                  <a:lnTo>
                    <a:pt x="14123" y="9978"/>
                  </a:lnTo>
                  <a:lnTo>
                    <a:pt x="13940" y="9978"/>
                  </a:lnTo>
                  <a:lnTo>
                    <a:pt x="13757" y="9905"/>
                  </a:lnTo>
                  <a:lnTo>
                    <a:pt x="13940" y="9648"/>
                  </a:lnTo>
                  <a:lnTo>
                    <a:pt x="14160" y="9391"/>
                  </a:lnTo>
                  <a:lnTo>
                    <a:pt x="14380" y="9134"/>
                  </a:lnTo>
                  <a:lnTo>
                    <a:pt x="14637" y="8914"/>
                  </a:lnTo>
                  <a:lnTo>
                    <a:pt x="14674" y="8841"/>
                  </a:lnTo>
                  <a:lnTo>
                    <a:pt x="14674" y="8804"/>
                  </a:lnTo>
                  <a:lnTo>
                    <a:pt x="14637" y="8731"/>
                  </a:lnTo>
                  <a:lnTo>
                    <a:pt x="14564" y="8731"/>
                  </a:lnTo>
                  <a:lnTo>
                    <a:pt x="14784" y="8584"/>
                  </a:lnTo>
                  <a:lnTo>
                    <a:pt x="14820" y="8511"/>
                  </a:lnTo>
                  <a:lnTo>
                    <a:pt x="14784" y="8438"/>
                  </a:lnTo>
                  <a:lnTo>
                    <a:pt x="14710" y="8401"/>
                  </a:lnTo>
                  <a:lnTo>
                    <a:pt x="14637" y="8401"/>
                  </a:lnTo>
                  <a:lnTo>
                    <a:pt x="14233" y="8621"/>
                  </a:lnTo>
                  <a:lnTo>
                    <a:pt x="13867" y="8841"/>
                  </a:lnTo>
                  <a:lnTo>
                    <a:pt x="13500" y="9061"/>
                  </a:lnTo>
                  <a:lnTo>
                    <a:pt x="13170" y="9318"/>
                  </a:lnTo>
                  <a:lnTo>
                    <a:pt x="13060" y="9098"/>
                  </a:lnTo>
                  <a:lnTo>
                    <a:pt x="13720" y="8658"/>
                  </a:lnTo>
                  <a:lnTo>
                    <a:pt x="14417" y="8291"/>
                  </a:lnTo>
                  <a:lnTo>
                    <a:pt x="14454" y="8217"/>
                  </a:lnTo>
                  <a:lnTo>
                    <a:pt x="14454" y="8144"/>
                  </a:lnTo>
                  <a:lnTo>
                    <a:pt x="14417" y="8107"/>
                  </a:lnTo>
                  <a:lnTo>
                    <a:pt x="14343" y="8107"/>
                  </a:lnTo>
                  <a:lnTo>
                    <a:pt x="13647" y="8364"/>
                  </a:lnTo>
                  <a:lnTo>
                    <a:pt x="12986" y="8658"/>
                  </a:lnTo>
                  <a:lnTo>
                    <a:pt x="12986" y="8474"/>
                  </a:lnTo>
                  <a:lnTo>
                    <a:pt x="13133" y="8401"/>
                  </a:lnTo>
                  <a:lnTo>
                    <a:pt x="13243" y="8327"/>
                  </a:lnTo>
                  <a:lnTo>
                    <a:pt x="13500" y="8144"/>
                  </a:lnTo>
                  <a:lnTo>
                    <a:pt x="14013" y="7924"/>
                  </a:lnTo>
                  <a:lnTo>
                    <a:pt x="14307" y="7814"/>
                  </a:lnTo>
                  <a:lnTo>
                    <a:pt x="14564" y="7777"/>
                  </a:lnTo>
                  <a:lnTo>
                    <a:pt x="14600" y="7741"/>
                  </a:lnTo>
                  <a:lnTo>
                    <a:pt x="14600" y="7704"/>
                  </a:lnTo>
                  <a:lnTo>
                    <a:pt x="14564" y="7667"/>
                  </a:lnTo>
                  <a:lnTo>
                    <a:pt x="14233" y="7667"/>
                  </a:lnTo>
                  <a:lnTo>
                    <a:pt x="13903" y="7704"/>
                  </a:lnTo>
                  <a:lnTo>
                    <a:pt x="13573" y="7777"/>
                  </a:lnTo>
                  <a:lnTo>
                    <a:pt x="13280" y="7851"/>
                  </a:lnTo>
                  <a:lnTo>
                    <a:pt x="13500" y="7594"/>
                  </a:lnTo>
                  <a:lnTo>
                    <a:pt x="14087" y="7484"/>
                  </a:lnTo>
                  <a:lnTo>
                    <a:pt x="14380" y="7410"/>
                  </a:lnTo>
                  <a:lnTo>
                    <a:pt x="14674" y="7264"/>
                  </a:lnTo>
                  <a:lnTo>
                    <a:pt x="14710" y="7227"/>
                  </a:lnTo>
                  <a:lnTo>
                    <a:pt x="14710" y="7190"/>
                  </a:lnTo>
                  <a:lnTo>
                    <a:pt x="14710" y="7154"/>
                  </a:lnTo>
                  <a:lnTo>
                    <a:pt x="14637" y="7117"/>
                  </a:lnTo>
                  <a:lnTo>
                    <a:pt x="14343" y="7080"/>
                  </a:lnTo>
                  <a:lnTo>
                    <a:pt x="14013" y="7080"/>
                  </a:lnTo>
                  <a:lnTo>
                    <a:pt x="14270" y="6934"/>
                  </a:lnTo>
                  <a:lnTo>
                    <a:pt x="14527" y="6824"/>
                  </a:lnTo>
                  <a:lnTo>
                    <a:pt x="14820" y="6750"/>
                  </a:lnTo>
                  <a:close/>
                  <a:moveTo>
                    <a:pt x="5246" y="9098"/>
                  </a:moveTo>
                  <a:lnTo>
                    <a:pt x="5320" y="9208"/>
                  </a:lnTo>
                  <a:lnTo>
                    <a:pt x="5393" y="9245"/>
                  </a:lnTo>
                  <a:lnTo>
                    <a:pt x="5577" y="9245"/>
                  </a:lnTo>
                  <a:lnTo>
                    <a:pt x="5650" y="9281"/>
                  </a:lnTo>
                  <a:lnTo>
                    <a:pt x="5760" y="9318"/>
                  </a:lnTo>
                  <a:lnTo>
                    <a:pt x="5833" y="9391"/>
                  </a:lnTo>
                  <a:lnTo>
                    <a:pt x="5870" y="9465"/>
                  </a:lnTo>
                  <a:lnTo>
                    <a:pt x="5907" y="9538"/>
                  </a:lnTo>
                  <a:lnTo>
                    <a:pt x="5907" y="9648"/>
                  </a:lnTo>
                  <a:lnTo>
                    <a:pt x="5870" y="9758"/>
                  </a:lnTo>
                  <a:lnTo>
                    <a:pt x="5797" y="9831"/>
                  </a:lnTo>
                  <a:lnTo>
                    <a:pt x="5723" y="9905"/>
                  </a:lnTo>
                  <a:lnTo>
                    <a:pt x="5650" y="9978"/>
                  </a:lnTo>
                  <a:lnTo>
                    <a:pt x="5540" y="10015"/>
                  </a:lnTo>
                  <a:lnTo>
                    <a:pt x="5466" y="9868"/>
                  </a:lnTo>
                  <a:lnTo>
                    <a:pt x="5356" y="9758"/>
                  </a:lnTo>
                  <a:lnTo>
                    <a:pt x="5210" y="9685"/>
                  </a:lnTo>
                  <a:lnTo>
                    <a:pt x="5026" y="9648"/>
                  </a:lnTo>
                  <a:lnTo>
                    <a:pt x="5063" y="9648"/>
                  </a:lnTo>
                  <a:lnTo>
                    <a:pt x="5210" y="9575"/>
                  </a:lnTo>
                  <a:lnTo>
                    <a:pt x="5283" y="9538"/>
                  </a:lnTo>
                  <a:lnTo>
                    <a:pt x="5283" y="9501"/>
                  </a:lnTo>
                  <a:lnTo>
                    <a:pt x="5283" y="9355"/>
                  </a:lnTo>
                  <a:lnTo>
                    <a:pt x="5210" y="9245"/>
                  </a:lnTo>
                  <a:lnTo>
                    <a:pt x="5100" y="9245"/>
                  </a:lnTo>
                  <a:lnTo>
                    <a:pt x="4953" y="9281"/>
                  </a:lnTo>
                  <a:lnTo>
                    <a:pt x="4806" y="9355"/>
                  </a:lnTo>
                  <a:lnTo>
                    <a:pt x="4806" y="9355"/>
                  </a:lnTo>
                  <a:lnTo>
                    <a:pt x="4843" y="9281"/>
                  </a:lnTo>
                  <a:lnTo>
                    <a:pt x="4880" y="9208"/>
                  </a:lnTo>
                  <a:lnTo>
                    <a:pt x="4843" y="9171"/>
                  </a:lnTo>
                  <a:lnTo>
                    <a:pt x="5026" y="9134"/>
                  </a:lnTo>
                  <a:lnTo>
                    <a:pt x="5246" y="9098"/>
                  </a:lnTo>
                  <a:close/>
                  <a:moveTo>
                    <a:pt x="6347" y="8034"/>
                  </a:moveTo>
                  <a:lnTo>
                    <a:pt x="6347" y="8071"/>
                  </a:lnTo>
                  <a:lnTo>
                    <a:pt x="6310" y="8181"/>
                  </a:lnTo>
                  <a:lnTo>
                    <a:pt x="6127" y="8254"/>
                  </a:lnTo>
                  <a:lnTo>
                    <a:pt x="5980" y="8364"/>
                  </a:lnTo>
                  <a:lnTo>
                    <a:pt x="5687" y="8621"/>
                  </a:lnTo>
                  <a:lnTo>
                    <a:pt x="5577" y="8621"/>
                  </a:lnTo>
                  <a:lnTo>
                    <a:pt x="5466" y="8694"/>
                  </a:lnTo>
                  <a:lnTo>
                    <a:pt x="5393" y="8768"/>
                  </a:lnTo>
                  <a:lnTo>
                    <a:pt x="5246" y="8731"/>
                  </a:lnTo>
                  <a:lnTo>
                    <a:pt x="4806" y="8731"/>
                  </a:lnTo>
                  <a:lnTo>
                    <a:pt x="4549" y="8841"/>
                  </a:lnTo>
                  <a:lnTo>
                    <a:pt x="4293" y="9024"/>
                  </a:lnTo>
                  <a:lnTo>
                    <a:pt x="4183" y="9171"/>
                  </a:lnTo>
                  <a:lnTo>
                    <a:pt x="4073" y="9355"/>
                  </a:lnTo>
                  <a:lnTo>
                    <a:pt x="4073" y="9501"/>
                  </a:lnTo>
                  <a:lnTo>
                    <a:pt x="4073" y="9648"/>
                  </a:lnTo>
                  <a:lnTo>
                    <a:pt x="4073" y="9721"/>
                  </a:lnTo>
                  <a:lnTo>
                    <a:pt x="4146" y="9831"/>
                  </a:lnTo>
                  <a:lnTo>
                    <a:pt x="4256" y="9978"/>
                  </a:lnTo>
                  <a:lnTo>
                    <a:pt x="4439" y="10162"/>
                  </a:lnTo>
                  <a:lnTo>
                    <a:pt x="4623" y="10308"/>
                  </a:lnTo>
                  <a:lnTo>
                    <a:pt x="4843" y="10382"/>
                  </a:lnTo>
                  <a:lnTo>
                    <a:pt x="5026" y="10455"/>
                  </a:lnTo>
                  <a:lnTo>
                    <a:pt x="5246" y="10492"/>
                  </a:lnTo>
                  <a:lnTo>
                    <a:pt x="5466" y="10492"/>
                  </a:lnTo>
                  <a:lnTo>
                    <a:pt x="5723" y="10455"/>
                  </a:lnTo>
                  <a:lnTo>
                    <a:pt x="5907" y="10345"/>
                  </a:lnTo>
                  <a:lnTo>
                    <a:pt x="6090" y="10235"/>
                  </a:lnTo>
                  <a:lnTo>
                    <a:pt x="6237" y="10052"/>
                  </a:lnTo>
                  <a:lnTo>
                    <a:pt x="6347" y="9868"/>
                  </a:lnTo>
                  <a:lnTo>
                    <a:pt x="6384" y="9575"/>
                  </a:lnTo>
                  <a:lnTo>
                    <a:pt x="6310" y="9355"/>
                  </a:lnTo>
                  <a:lnTo>
                    <a:pt x="6200" y="9134"/>
                  </a:lnTo>
                  <a:lnTo>
                    <a:pt x="6017" y="8951"/>
                  </a:lnTo>
                  <a:lnTo>
                    <a:pt x="6310" y="8658"/>
                  </a:lnTo>
                  <a:lnTo>
                    <a:pt x="6420" y="8548"/>
                  </a:lnTo>
                  <a:lnTo>
                    <a:pt x="6567" y="8401"/>
                  </a:lnTo>
                  <a:lnTo>
                    <a:pt x="6567" y="8327"/>
                  </a:lnTo>
                  <a:lnTo>
                    <a:pt x="6567" y="8254"/>
                  </a:lnTo>
                  <a:lnTo>
                    <a:pt x="6530" y="8217"/>
                  </a:lnTo>
                  <a:lnTo>
                    <a:pt x="6494" y="8181"/>
                  </a:lnTo>
                  <a:lnTo>
                    <a:pt x="6384" y="8071"/>
                  </a:lnTo>
                  <a:lnTo>
                    <a:pt x="6347" y="8034"/>
                  </a:lnTo>
                  <a:close/>
                  <a:moveTo>
                    <a:pt x="19992" y="10418"/>
                  </a:moveTo>
                  <a:lnTo>
                    <a:pt x="20139" y="10492"/>
                  </a:lnTo>
                  <a:lnTo>
                    <a:pt x="20139" y="10602"/>
                  </a:lnTo>
                  <a:lnTo>
                    <a:pt x="20176" y="10638"/>
                  </a:lnTo>
                  <a:lnTo>
                    <a:pt x="20213" y="10638"/>
                  </a:lnTo>
                  <a:lnTo>
                    <a:pt x="20249" y="10602"/>
                  </a:lnTo>
                  <a:lnTo>
                    <a:pt x="20286" y="10785"/>
                  </a:lnTo>
                  <a:lnTo>
                    <a:pt x="20286" y="11042"/>
                  </a:lnTo>
                  <a:lnTo>
                    <a:pt x="20286" y="11189"/>
                  </a:lnTo>
                  <a:lnTo>
                    <a:pt x="20213" y="11372"/>
                  </a:lnTo>
                  <a:lnTo>
                    <a:pt x="20139" y="11519"/>
                  </a:lnTo>
                  <a:lnTo>
                    <a:pt x="20066" y="11665"/>
                  </a:lnTo>
                  <a:lnTo>
                    <a:pt x="19956" y="11812"/>
                  </a:lnTo>
                  <a:lnTo>
                    <a:pt x="19809" y="11886"/>
                  </a:lnTo>
                  <a:lnTo>
                    <a:pt x="19662" y="11959"/>
                  </a:lnTo>
                  <a:lnTo>
                    <a:pt x="19479" y="11959"/>
                  </a:lnTo>
                  <a:lnTo>
                    <a:pt x="19442" y="11886"/>
                  </a:lnTo>
                  <a:lnTo>
                    <a:pt x="19222" y="11776"/>
                  </a:lnTo>
                  <a:lnTo>
                    <a:pt x="19626" y="11702"/>
                  </a:lnTo>
                  <a:lnTo>
                    <a:pt x="19662" y="11665"/>
                  </a:lnTo>
                  <a:lnTo>
                    <a:pt x="19736" y="11629"/>
                  </a:lnTo>
                  <a:lnTo>
                    <a:pt x="19736" y="11482"/>
                  </a:lnTo>
                  <a:lnTo>
                    <a:pt x="19699" y="11372"/>
                  </a:lnTo>
                  <a:lnTo>
                    <a:pt x="19626" y="11335"/>
                  </a:lnTo>
                  <a:lnTo>
                    <a:pt x="19406" y="11335"/>
                  </a:lnTo>
                  <a:lnTo>
                    <a:pt x="19662" y="11152"/>
                  </a:lnTo>
                  <a:lnTo>
                    <a:pt x="19736" y="11115"/>
                  </a:lnTo>
                  <a:lnTo>
                    <a:pt x="19736" y="11042"/>
                  </a:lnTo>
                  <a:lnTo>
                    <a:pt x="19736" y="10969"/>
                  </a:lnTo>
                  <a:lnTo>
                    <a:pt x="19736" y="10932"/>
                  </a:lnTo>
                  <a:lnTo>
                    <a:pt x="19699" y="10858"/>
                  </a:lnTo>
                  <a:lnTo>
                    <a:pt x="19626" y="10822"/>
                  </a:lnTo>
                  <a:lnTo>
                    <a:pt x="19552" y="10822"/>
                  </a:lnTo>
                  <a:lnTo>
                    <a:pt x="19479" y="10858"/>
                  </a:lnTo>
                  <a:lnTo>
                    <a:pt x="19332" y="10895"/>
                  </a:lnTo>
                  <a:lnTo>
                    <a:pt x="19185" y="10932"/>
                  </a:lnTo>
                  <a:lnTo>
                    <a:pt x="19185" y="10932"/>
                  </a:lnTo>
                  <a:lnTo>
                    <a:pt x="19626" y="10748"/>
                  </a:lnTo>
                  <a:lnTo>
                    <a:pt x="19662" y="10712"/>
                  </a:lnTo>
                  <a:lnTo>
                    <a:pt x="19662" y="10675"/>
                  </a:lnTo>
                  <a:lnTo>
                    <a:pt x="19626" y="10638"/>
                  </a:lnTo>
                  <a:lnTo>
                    <a:pt x="19479" y="10602"/>
                  </a:lnTo>
                  <a:lnTo>
                    <a:pt x="19295" y="10602"/>
                  </a:lnTo>
                  <a:lnTo>
                    <a:pt x="19369" y="10565"/>
                  </a:lnTo>
                  <a:lnTo>
                    <a:pt x="19589" y="10455"/>
                  </a:lnTo>
                  <a:lnTo>
                    <a:pt x="19772" y="10418"/>
                  </a:lnTo>
                  <a:close/>
                  <a:moveTo>
                    <a:pt x="16691" y="13390"/>
                  </a:moveTo>
                  <a:lnTo>
                    <a:pt x="16801" y="13463"/>
                  </a:lnTo>
                  <a:lnTo>
                    <a:pt x="16874" y="13536"/>
                  </a:lnTo>
                  <a:lnTo>
                    <a:pt x="16728" y="13646"/>
                  </a:lnTo>
                  <a:lnTo>
                    <a:pt x="16581" y="13756"/>
                  </a:lnTo>
                  <a:lnTo>
                    <a:pt x="16434" y="13903"/>
                  </a:lnTo>
                  <a:lnTo>
                    <a:pt x="16361" y="14050"/>
                  </a:lnTo>
                  <a:lnTo>
                    <a:pt x="16104" y="14013"/>
                  </a:lnTo>
                  <a:lnTo>
                    <a:pt x="16068" y="13976"/>
                  </a:lnTo>
                  <a:lnTo>
                    <a:pt x="16691" y="13390"/>
                  </a:lnTo>
                  <a:close/>
                  <a:moveTo>
                    <a:pt x="16654" y="11959"/>
                  </a:moveTo>
                  <a:lnTo>
                    <a:pt x="17058" y="12326"/>
                  </a:lnTo>
                  <a:lnTo>
                    <a:pt x="17278" y="12546"/>
                  </a:lnTo>
                  <a:lnTo>
                    <a:pt x="17498" y="12803"/>
                  </a:lnTo>
                  <a:lnTo>
                    <a:pt x="17681" y="13059"/>
                  </a:lnTo>
                  <a:lnTo>
                    <a:pt x="17755" y="13169"/>
                  </a:lnTo>
                  <a:lnTo>
                    <a:pt x="17792" y="13279"/>
                  </a:lnTo>
                  <a:lnTo>
                    <a:pt x="17792" y="13426"/>
                  </a:lnTo>
                  <a:lnTo>
                    <a:pt x="17755" y="13536"/>
                  </a:lnTo>
                  <a:lnTo>
                    <a:pt x="17718" y="13646"/>
                  </a:lnTo>
                  <a:lnTo>
                    <a:pt x="17608" y="13756"/>
                  </a:lnTo>
                  <a:lnTo>
                    <a:pt x="17498" y="13866"/>
                  </a:lnTo>
                  <a:lnTo>
                    <a:pt x="17351" y="13940"/>
                  </a:lnTo>
                  <a:lnTo>
                    <a:pt x="17278" y="13866"/>
                  </a:lnTo>
                  <a:lnTo>
                    <a:pt x="17168" y="13866"/>
                  </a:lnTo>
                  <a:lnTo>
                    <a:pt x="17095" y="13903"/>
                  </a:lnTo>
                  <a:lnTo>
                    <a:pt x="17058" y="13940"/>
                  </a:lnTo>
                  <a:lnTo>
                    <a:pt x="17021" y="13940"/>
                  </a:lnTo>
                  <a:lnTo>
                    <a:pt x="16948" y="13976"/>
                  </a:lnTo>
                  <a:lnTo>
                    <a:pt x="16911" y="14050"/>
                  </a:lnTo>
                  <a:lnTo>
                    <a:pt x="16874" y="14050"/>
                  </a:lnTo>
                  <a:lnTo>
                    <a:pt x="16948" y="13940"/>
                  </a:lnTo>
                  <a:lnTo>
                    <a:pt x="17095" y="13793"/>
                  </a:lnTo>
                  <a:lnTo>
                    <a:pt x="17168" y="13683"/>
                  </a:lnTo>
                  <a:lnTo>
                    <a:pt x="17205" y="13573"/>
                  </a:lnTo>
                  <a:lnTo>
                    <a:pt x="17168" y="13500"/>
                  </a:lnTo>
                  <a:lnTo>
                    <a:pt x="17131" y="13426"/>
                  </a:lnTo>
                  <a:lnTo>
                    <a:pt x="17021" y="13316"/>
                  </a:lnTo>
                  <a:lnTo>
                    <a:pt x="16874" y="13206"/>
                  </a:lnTo>
                  <a:lnTo>
                    <a:pt x="16691" y="13169"/>
                  </a:lnTo>
                  <a:lnTo>
                    <a:pt x="16618" y="13169"/>
                  </a:lnTo>
                  <a:lnTo>
                    <a:pt x="16581" y="13206"/>
                  </a:lnTo>
                  <a:lnTo>
                    <a:pt x="15627" y="13793"/>
                  </a:lnTo>
                  <a:lnTo>
                    <a:pt x="15517" y="13756"/>
                  </a:lnTo>
                  <a:lnTo>
                    <a:pt x="15407" y="13646"/>
                  </a:lnTo>
                  <a:lnTo>
                    <a:pt x="15884" y="13353"/>
                  </a:lnTo>
                  <a:lnTo>
                    <a:pt x="16361" y="13096"/>
                  </a:lnTo>
                  <a:lnTo>
                    <a:pt x="16398" y="13023"/>
                  </a:lnTo>
                  <a:lnTo>
                    <a:pt x="16398" y="12986"/>
                  </a:lnTo>
                  <a:lnTo>
                    <a:pt x="16361" y="12913"/>
                  </a:lnTo>
                  <a:lnTo>
                    <a:pt x="16288" y="12913"/>
                  </a:lnTo>
                  <a:lnTo>
                    <a:pt x="15994" y="12949"/>
                  </a:lnTo>
                  <a:lnTo>
                    <a:pt x="15701" y="13059"/>
                  </a:lnTo>
                  <a:lnTo>
                    <a:pt x="15407" y="13169"/>
                  </a:lnTo>
                  <a:lnTo>
                    <a:pt x="15150" y="13279"/>
                  </a:lnTo>
                  <a:lnTo>
                    <a:pt x="15040" y="13023"/>
                  </a:lnTo>
                  <a:lnTo>
                    <a:pt x="15077" y="12986"/>
                  </a:lnTo>
                  <a:lnTo>
                    <a:pt x="16068" y="12399"/>
                  </a:lnTo>
                  <a:lnTo>
                    <a:pt x="16104" y="12362"/>
                  </a:lnTo>
                  <a:lnTo>
                    <a:pt x="16104" y="12326"/>
                  </a:lnTo>
                  <a:lnTo>
                    <a:pt x="16068" y="12289"/>
                  </a:lnTo>
                  <a:lnTo>
                    <a:pt x="15994" y="12252"/>
                  </a:lnTo>
                  <a:lnTo>
                    <a:pt x="15554" y="12362"/>
                  </a:lnTo>
                  <a:lnTo>
                    <a:pt x="15150" y="12472"/>
                  </a:lnTo>
                  <a:lnTo>
                    <a:pt x="15150" y="12472"/>
                  </a:lnTo>
                  <a:lnTo>
                    <a:pt x="15297" y="12326"/>
                  </a:lnTo>
                  <a:lnTo>
                    <a:pt x="15517" y="12179"/>
                  </a:lnTo>
                  <a:lnTo>
                    <a:pt x="15737" y="12069"/>
                  </a:lnTo>
                  <a:lnTo>
                    <a:pt x="15994" y="11996"/>
                  </a:lnTo>
                  <a:lnTo>
                    <a:pt x="16324" y="11959"/>
                  </a:lnTo>
                  <a:close/>
                  <a:moveTo>
                    <a:pt x="14857" y="6310"/>
                  </a:moveTo>
                  <a:lnTo>
                    <a:pt x="14600" y="6347"/>
                  </a:lnTo>
                  <a:lnTo>
                    <a:pt x="14380" y="6383"/>
                  </a:lnTo>
                  <a:lnTo>
                    <a:pt x="14197" y="6457"/>
                  </a:lnTo>
                  <a:lnTo>
                    <a:pt x="13793" y="6677"/>
                  </a:lnTo>
                  <a:lnTo>
                    <a:pt x="13426" y="6970"/>
                  </a:lnTo>
                  <a:lnTo>
                    <a:pt x="13243" y="7154"/>
                  </a:lnTo>
                  <a:lnTo>
                    <a:pt x="12950" y="7190"/>
                  </a:lnTo>
                  <a:lnTo>
                    <a:pt x="12840" y="7227"/>
                  </a:lnTo>
                  <a:lnTo>
                    <a:pt x="12803" y="7300"/>
                  </a:lnTo>
                  <a:lnTo>
                    <a:pt x="12766" y="7374"/>
                  </a:lnTo>
                  <a:lnTo>
                    <a:pt x="12766" y="7447"/>
                  </a:lnTo>
                  <a:lnTo>
                    <a:pt x="11042" y="7631"/>
                  </a:lnTo>
                  <a:lnTo>
                    <a:pt x="10052" y="7667"/>
                  </a:lnTo>
                  <a:lnTo>
                    <a:pt x="9575" y="7704"/>
                  </a:lnTo>
                  <a:lnTo>
                    <a:pt x="9098" y="7741"/>
                  </a:lnTo>
                  <a:lnTo>
                    <a:pt x="9025" y="7777"/>
                  </a:lnTo>
                  <a:lnTo>
                    <a:pt x="8988" y="7814"/>
                  </a:lnTo>
                  <a:lnTo>
                    <a:pt x="8951" y="7924"/>
                  </a:lnTo>
                  <a:lnTo>
                    <a:pt x="9025" y="8034"/>
                  </a:lnTo>
                  <a:lnTo>
                    <a:pt x="9061" y="8071"/>
                  </a:lnTo>
                  <a:lnTo>
                    <a:pt x="9135" y="8107"/>
                  </a:lnTo>
                  <a:lnTo>
                    <a:pt x="9612" y="8144"/>
                  </a:lnTo>
                  <a:lnTo>
                    <a:pt x="10125" y="8144"/>
                  </a:lnTo>
                  <a:lnTo>
                    <a:pt x="11152" y="8071"/>
                  </a:lnTo>
                  <a:lnTo>
                    <a:pt x="11922" y="8034"/>
                  </a:lnTo>
                  <a:lnTo>
                    <a:pt x="12693" y="7961"/>
                  </a:lnTo>
                  <a:lnTo>
                    <a:pt x="12546" y="8254"/>
                  </a:lnTo>
                  <a:lnTo>
                    <a:pt x="12473" y="8438"/>
                  </a:lnTo>
                  <a:lnTo>
                    <a:pt x="12473" y="8584"/>
                  </a:lnTo>
                  <a:lnTo>
                    <a:pt x="12509" y="8914"/>
                  </a:lnTo>
                  <a:lnTo>
                    <a:pt x="12363" y="9024"/>
                  </a:lnTo>
                  <a:lnTo>
                    <a:pt x="12253" y="9134"/>
                  </a:lnTo>
                  <a:lnTo>
                    <a:pt x="12253" y="9245"/>
                  </a:lnTo>
                  <a:lnTo>
                    <a:pt x="12289" y="9355"/>
                  </a:lnTo>
                  <a:lnTo>
                    <a:pt x="12399" y="9428"/>
                  </a:lnTo>
                  <a:lnTo>
                    <a:pt x="12546" y="9465"/>
                  </a:lnTo>
                  <a:lnTo>
                    <a:pt x="12693" y="9465"/>
                  </a:lnTo>
                  <a:lnTo>
                    <a:pt x="12803" y="9685"/>
                  </a:lnTo>
                  <a:lnTo>
                    <a:pt x="12950" y="9868"/>
                  </a:lnTo>
                  <a:lnTo>
                    <a:pt x="13096" y="10052"/>
                  </a:lnTo>
                  <a:lnTo>
                    <a:pt x="13243" y="10198"/>
                  </a:lnTo>
                  <a:lnTo>
                    <a:pt x="13426" y="10308"/>
                  </a:lnTo>
                  <a:lnTo>
                    <a:pt x="13647" y="10418"/>
                  </a:lnTo>
                  <a:lnTo>
                    <a:pt x="13867" y="10455"/>
                  </a:lnTo>
                  <a:lnTo>
                    <a:pt x="14087" y="10492"/>
                  </a:lnTo>
                  <a:lnTo>
                    <a:pt x="14233" y="10492"/>
                  </a:lnTo>
                  <a:lnTo>
                    <a:pt x="14600" y="10418"/>
                  </a:lnTo>
                  <a:lnTo>
                    <a:pt x="14967" y="10345"/>
                  </a:lnTo>
                  <a:lnTo>
                    <a:pt x="14930" y="10455"/>
                  </a:lnTo>
                  <a:lnTo>
                    <a:pt x="14930" y="10602"/>
                  </a:lnTo>
                  <a:lnTo>
                    <a:pt x="15004" y="10895"/>
                  </a:lnTo>
                  <a:lnTo>
                    <a:pt x="15077" y="11079"/>
                  </a:lnTo>
                  <a:lnTo>
                    <a:pt x="15150" y="11299"/>
                  </a:lnTo>
                  <a:lnTo>
                    <a:pt x="15297" y="11482"/>
                  </a:lnTo>
                  <a:lnTo>
                    <a:pt x="15481" y="11629"/>
                  </a:lnTo>
                  <a:lnTo>
                    <a:pt x="15481" y="11665"/>
                  </a:lnTo>
                  <a:lnTo>
                    <a:pt x="15261" y="11739"/>
                  </a:lnTo>
                  <a:lnTo>
                    <a:pt x="15077" y="11886"/>
                  </a:lnTo>
                  <a:lnTo>
                    <a:pt x="14894" y="11996"/>
                  </a:lnTo>
                  <a:lnTo>
                    <a:pt x="14784" y="12142"/>
                  </a:lnTo>
                  <a:lnTo>
                    <a:pt x="14674" y="12326"/>
                  </a:lnTo>
                  <a:lnTo>
                    <a:pt x="14600" y="12509"/>
                  </a:lnTo>
                  <a:lnTo>
                    <a:pt x="14564" y="12693"/>
                  </a:lnTo>
                  <a:lnTo>
                    <a:pt x="14527" y="12876"/>
                  </a:lnTo>
                  <a:lnTo>
                    <a:pt x="14527" y="12986"/>
                  </a:lnTo>
                  <a:lnTo>
                    <a:pt x="14527" y="13059"/>
                  </a:lnTo>
                  <a:lnTo>
                    <a:pt x="14600" y="13353"/>
                  </a:lnTo>
                  <a:lnTo>
                    <a:pt x="14747" y="13610"/>
                  </a:lnTo>
                  <a:lnTo>
                    <a:pt x="14747" y="13720"/>
                  </a:lnTo>
                  <a:lnTo>
                    <a:pt x="14784" y="13830"/>
                  </a:lnTo>
                  <a:lnTo>
                    <a:pt x="14930" y="13903"/>
                  </a:lnTo>
                  <a:lnTo>
                    <a:pt x="15004" y="13976"/>
                  </a:lnTo>
                  <a:lnTo>
                    <a:pt x="15297" y="14197"/>
                  </a:lnTo>
                  <a:lnTo>
                    <a:pt x="15627" y="14380"/>
                  </a:lnTo>
                  <a:lnTo>
                    <a:pt x="15994" y="14527"/>
                  </a:lnTo>
                  <a:lnTo>
                    <a:pt x="16398" y="14600"/>
                  </a:lnTo>
                  <a:lnTo>
                    <a:pt x="16801" y="14600"/>
                  </a:lnTo>
                  <a:lnTo>
                    <a:pt x="17205" y="14527"/>
                  </a:lnTo>
                  <a:lnTo>
                    <a:pt x="17571" y="14417"/>
                  </a:lnTo>
                  <a:lnTo>
                    <a:pt x="17902" y="14233"/>
                  </a:lnTo>
                  <a:lnTo>
                    <a:pt x="18122" y="14013"/>
                  </a:lnTo>
                  <a:lnTo>
                    <a:pt x="18268" y="13793"/>
                  </a:lnTo>
                  <a:lnTo>
                    <a:pt x="18305" y="13536"/>
                  </a:lnTo>
                  <a:lnTo>
                    <a:pt x="18305" y="13316"/>
                  </a:lnTo>
                  <a:lnTo>
                    <a:pt x="18232" y="13059"/>
                  </a:lnTo>
                  <a:lnTo>
                    <a:pt x="18122" y="12803"/>
                  </a:lnTo>
                  <a:lnTo>
                    <a:pt x="17975" y="12546"/>
                  </a:lnTo>
                  <a:lnTo>
                    <a:pt x="17792" y="12326"/>
                  </a:lnTo>
                  <a:lnTo>
                    <a:pt x="17902" y="12289"/>
                  </a:lnTo>
                  <a:lnTo>
                    <a:pt x="18232" y="12106"/>
                  </a:lnTo>
                  <a:lnTo>
                    <a:pt x="18599" y="11849"/>
                  </a:lnTo>
                  <a:lnTo>
                    <a:pt x="18709" y="12032"/>
                  </a:lnTo>
                  <a:lnTo>
                    <a:pt x="18855" y="12179"/>
                  </a:lnTo>
                  <a:lnTo>
                    <a:pt x="19002" y="12289"/>
                  </a:lnTo>
                  <a:lnTo>
                    <a:pt x="19149" y="12362"/>
                  </a:lnTo>
                  <a:lnTo>
                    <a:pt x="19406" y="12436"/>
                  </a:lnTo>
                  <a:lnTo>
                    <a:pt x="19662" y="12399"/>
                  </a:lnTo>
                  <a:lnTo>
                    <a:pt x="19919" y="12326"/>
                  </a:lnTo>
                  <a:lnTo>
                    <a:pt x="20139" y="12179"/>
                  </a:lnTo>
                  <a:lnTo>
                    <a:pt x="20359" y="11996"/>
                  </a:lnTo>
                  <a:lnTo>
                    <a:pt x="20543" y="11776"/>
                  </a:lnTo>
                  <a:lnTo>
                    <a:pt x="20653" y="11519"/>
                  </a:lnTo>
                  <a:lnTo>
                    <a:pt x="20726" y="11225"/>
                  </a:lnTo>
                  <a:lnTo>
                    <a:pt x="20799" y="10858"/>
                  </a:lnTo>
                  <a:lnTo>
                    <a:pt x="20763" y="10675"/>
                  </a:lnTo>
                  <a:lnTo>
                    <a:pt x="20726" y="10528"/>
                  </a:lnTo>
                  <a:lnTo>
                    <a:pt x="20689" y="10382"/>
                  </a:lnTo>
                  <a:lnTo>
                    <a:pt x="20579" y="10272"/>
                  </a:lnTo>
                  <a:lnTo>
                    <a:pt x="20359" y="10088"/>
                  </a:lnTo>
                  <a:lnTo>
                    <a:pt x="20066" y="9978"/>
                  </a:lnTo>
                  <a:lnTo>
                    <a:pt x="19919" y="9941"/>
                  </a:lnTo>
                  <a:lnTo>
                    <a:pt x="19626" y="9941"/>
                  </a:lnTo>
                  <a:lnTo>
                    <a:pt x="19516" y="10015"/>
                  </a:lnTo>
                  <a:lnTo>
                    <a:pt x="19479" y="10088"/>
                  </a:lnTo>
                  <a:lnTo>
                    <a:pt x="19185" y="10198"/>
                  </a:lnTo>
                  <a:lnTo>
                    <a:pt x="18929" y="10308"/>
                  </a:lnTo>
                  <a:lnTo>
                    <a:pt x="18819" y="10418"/>
                  </a:lnTo>
                  <a:lnTo>
                    <a:pt x="18672" y="10528"/>
                  </a:lnTo>
                  <a:lnTo>
                    <a:pt x="18599" y="10675"/>
                  </a:lnTo>
                  <a:lnTo>
                    <a:pt x="18525" y="10822"/>
                  </a:lnTo>
                  <a:lnTo>
                    <a:pt x="18452" y="11115"/>
                  </a:lnTo>
                  <a:lnTo>
                    <a:pt x="18452" y="11409"/>
                  </a:lnTo>
                  <a:lnTo>
                    <a:pt x="18048" y="11702"/>
                  </a:lnTo>
                  <a:lnTo>
                    <a:pt x="17645" y="11996"/>
                  </a:lnTo>
                  <a:lnTo>
                    <a:pt x="17608" y="12032"/>
                  </a:lnTo>
                  <a:lnTo>
                    <a:pt x="17608" y="12106"/>
                  </a:lnTo>
                  <a:lnTo>
                    <a:pt x="17241" y="11776"/>
                  </a:lnTo>
                  <a:lnTo>
                    <a:pt x="16911" y="11519"/>
                  </a:lnTo>
                  <a:lnTo>
                    <a:pt x="16838" y="11482"/>
                  </a:lnTo>
                  <a:lnTo>
                    <a:pt x="16691" y="11482"/>
                  </a:lnTo>
                  <a:lnTo>
                    <a:pt x="16654" y="11555"/>
                  </a:lnTo>
                  <a:lnTo>
                    <a:pt x="16434" y="11519"/>
                  </a:lnTo>
                  <a:lnTo>
                    <a:pt x="16214" y="11519"/>
                  </a:lnTo>
                  <a:lnTo>
                    <a:pt x="15774" y="11555"/>
                  </a:lnTo>
                  <a:lnTo>
                    <a:pt x="15811" y="11445"/>
                  </a:lnTo>
                  <a:lnTo>
                    <a:pt x="15774" y="11335"/>
                  </a:lnTo>
                  <a:lnTo>
                    <a:pt x="15664" y="11152"/>
                  </a:lnTo>
                  <a:lnTo>
                    <a:pt x="15554" y="11005"/>
                  </a:lnTo>
                  <a:lnTo>
                    <a:pt x="15444" y="10822"/>
                  </a:lnTo>
                  <a:lnTo>
                    <a:pt x="15371" y="10602"/>
                  </a:lnTo>
                  <a:lnTo>
                    <a:pt x="15334" y="10418"/>
                  </a:lnTo>
                  <a:lnTo>
                    <a:pt x="15297" y="10308"/>
                  </a:lnTo>
                  <a:lnTo>
                    <a:pt x="15224" y="10235"/>
                  </a:lnTo>
                  <a:lnTo>
                    <a:pt x="15627" y="10015"/>
                  </a:lnTo>
                  <a:lnTo>
                    <a:pt x="16031" y="9758"/>
                  </a:lnTo>
                  <a:lnTo>
                    <a:pt x="16361" y="9428"/>
                  </a:lnTo>
                  <a:lnTo>
                    <a:pt x="16471" y="9281"/>
                  </a:lnTo>
                  <a:lnTo>
                    <a:pt x="16581" y="9098"/>
                  </a:lnTo>
                  <a:lnTo>
                    <a:pt x="16654" y="8878"/>
                  </a:lnTo>
                  <a:lnTo>
                    <a:pt x="16691" y="8621"/>
                  </a:lnTo>
                  <a:lnTo>
                    <a:pt x="16691" y="8364"/>
                  </a:lnTo>
                  <a:lnTo>
                    <a:pt x="16691" y="8107"/>
                  </a:lnTo>
                  <a:lnTo>
                    <a:pt x="16581" y="7631"/>
                  </a:lnTo>
                  <a:lnTo>
                    <a:pt x="16398" y="7190"/>
                  </a:lnTo>
                  <a:lnTo>
                    <a:pt x="16251" y="6897"/>
                  </a:lnTo>
                  <a:lnTo>
                    <a:pt x="16031" y="6640"/>
                  </a:lnTo>
                  <a:lnTo>
                    <a:pt x="15884" y="6530"/>
                  </a:lnTo>
                  <a:lnTo>
                    <a:pt x="15737" y="6457"/>
                  </a:lnTo>
                  <a:lnTo>
                    <a:pt x="15591" y="6420"/>
                  </a:lnTo>
                  <a:lnTo>
                    <a:pt x="15407" y="6383"/>
                  </a:lnTo>
                  <a:lnTo>
                    <a:pt x="15077" y="631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8"/>
            <p:cNvSpPr/>
            <p:nvPr/>
          </p:nvSpPr>
          <p:spPr>
            <a:xfrm>
              <a:off x="6425400" y="3728200"/>
              <a:ext cx="342075" cy="360425"/>
            </a:xfrm>
            <a:custGeom>
              <a:avLst/>
              <a:gdLst/>
              <a:ahLst/>
              <a:cxnLst/>
              <a:rect l="l" t="t" r="r" b="b"/>
              <a:pathLst>
                <a:path w="13683" h="14417" extrusionOk="0">
                  <a:moveTo>
                    <a:pt x="9281" y="2311"/>
                  </a:moveTo>
                  <a:lnTo>
                    <a:pt x="9170" y="2385"/>
                  </a:lnTo>
                  <a:lnTo>
                    <a:pt x="9134" y="2495"/>
                  </a:lnTo>
                  <a:lnTo>
                    <a:pt x="9097" y="2568"/>
                  </a:lnTo>
                  <a:lnTo>
                    <a:pt x="9097" y="2678"/>
                  </a:lnTo>
                  <a:lnTo>
                    <a:pt x="9134" y="2862"/>
                  </a:lnTo>
                  <a:lnTo>
                    <a:pt x="9207" y="3082"/>
                  </a:lnTo>
                  <a:lnTo>
                    <a:pt x="9464" y="3742"/>
                  </a:lnTo>
                  <a:lnTo>
                    <a:pt x="9721" y="4402"/>
                  </a:lnTo>
                  <a:lnTo>
                    <a:pt x="9647" y="4439"/>
                  </a:lnTo>
                  <a:lnTo>
                    <a:pt x="9060" y="5283"/>
                  </a:lnTo>
                  <a:lnTo>
                    <a:pt x="8804" y="5649"/>
                  </a:lnTo>
                  <a:lnTo>
                    <a:pt x="8694" y="5833"/>
                  </a:lnTo>
                  <a:lnTo>
                    <a:pt x="8657" y="5943"/>
                  </a:lnTo>
                  <a:lnTo>
                    <a:pt x="8694" y="6053"/>
                  </a:lnTo>
                  <a:lnTo>
                    <a:pt x="8804" y="6016"/>
                  </a:lnTo>
                  <a:lnTo>
                    <a:pt x="8877" y="5980"/>
                  </a:lnTo>
                  <a:lnTo>
                    <a:pt x="9024" y="5833"/>
                  </a:lnTo>
                  <a:lnTo>
                    <a:pt x="9281" y="5503"/>
                  </a:lnTo>
                  <a:lnTo>
                    <a:pt x="9941" y="4659"/>
                  </a:lnTo>
                  <a:lnTo>
                    <a:pt x="10014" y="4659"/>
                  </a:lnTo>
                  <a:lnTo>
                    <a:pt x="10124" y="4622"/>
                  </a:lnTo>
                  <a:lnTo>
                    <a:pt x="10161" y="4549"/>
                  </a:lnTo>
                  <a:lnTo>
                    <a:pt x="10161" y="4439"/>
                  </a:lnTo>
                  <a:lnTo>
                    <a:pt x="9684" y="3229"/>
                  </a:lnTo>
                  <a:lnTo>
                    <a:pt x="9427" y="2715"/>
                  </a:lnTo>
                  <a:lnTo>
                    <a:pt x="9354" y="2532"/>
                  </a:lnTo>
                  <a:lnTo>
                    <a:pt x="9317" y="2422"/>
                  </a:lnTo>
                  <a:lnTo>
                    <a:pt x="9317" y="2348"/>
                  </a:lnTo>
                  <a:lnTo>
                    <a:pt x="9317" y="2311"/>
                  </a:lnTo>
                  <a:close/>
                  <a:moveTo>
                    <a:pt x="8694" y="1615"/>
                  </a:moveTo>
                  <a:lnTo>
                    <a:pt x="8767" y="1798"/>
                  </a:lnTo>
                  <a:lnTo>
                    <a:pt x="8804" y="1908"/>
                  </a:lnTo>
                  <a:lnTo>
                    <a:pt x="8914" y="1981"/>
                  </a:lnTo>
                  <a:lnTo>
                    <a:pt x="9024" y="2055"/>
                  </a:lnTo>
                  <a:lnTo>
                    <a:pt x="9170" y="2018"/>
                  </a:lnTo>
                  <a:lnTo>
                    <a:pt x="9391" y="1908"/>
                  </a:lnTo>
                  <a:lnTo>
                    <a:pt x="9611" y="1725"/>
                  </a:lnTo>
                  <a:lnTo>
                    <a:pt x="9867" y="2275"/>
                  </a:lnTo>
                  <a:lnTo>
                    <a:pt x="10161" y="2752"/>
                  </a:lnTo>
                  <a:lnTo>
                    <a:pt x="10454" y="3265"/>
                  </a:lnTo>
                  <a:lnTo>
                    <a:pt x="10674" y="3779"/>
                  </a:lnTo>
                  <a:lnTo>
                    <a:pt x="10528" y="3925"/>
                  </a:lnTo>
                  <a:lnTo>
                    <a:pt x="10381" y="4072"/>
                  </a:lnTo>
                  <a:lnTo>
                    <a:pt x="10271" y="4256"/>
                  </a:lnTo>
                  <a:lnTo>
                    <a:pt x="10234" y="4476"/>
                  </a:lnTo>
                  <a:lnTo>
                    <a:pt x="10271" y="4586"/>
                  </a:lnTo>
                  <a:lnTo>
                    <a:pt x="10344" y="4659"/>
                  </a:lnTo>
                  <a:lnTo>
                    <a:pt x="10344" y="4806"/>
                  </a:lnTo>
                  <a:lnTo>
                    <a:pt x="10381" y="4879"/>
                  </a:lnTo>
                  <a:lnTo>
                    <a:pt x="10491" y="4916"/>
                  </a:lnTo>
                  <a:lnTo>
                    <a:pt x="10491" y="4953"/>
                  </a:lnTo>
                  <a:lnTo>
                    <a:pt x="10344" y="5173"/>
                  </a:lnTo>
                  <a:lnTo>
                    <a:pt x="9977" y="5649"/>
                  </a:lnTo>
                  <a:lnTo>
                    <a:pt x="9647" y="6163"/>
                  </a:lnTo>
                  <a:lnTo>
                    <a:pt x="9501" y="6090"/>
                  </a:lnTo>
                  <a:lnTo>
                    <a:pt x="9317" y="6053"/>
                  </a:lnTo>
                  <a:lnTo>
                    <a:pt x="9134" y="6126"/>
                  </a:lnTo>
                  <a:lnTo>
                    <a:pt x="8950" y="6200"/>
                  </a:lnTo>
                  <a:lnTo>
                    <a:pt x="8840" y="6346"/>
                  </a:lnTo>
                  <a:lnTo>
                    <a:pt x="8730" y="6493"/>
                  </a:lnTo>
                  <a:lnTo>
                    <a:pt x="8327" y="6493"/>
                  </a:lnTo>
                  <a:lnTo>
                    <a:pt x="7556" y="6530"/>
                  </a:lnTo>
                  <a:lnTo>
                    <a:pt x="7520" y="6456"/>
                  </a:lnTo>
                  <a:lnTo>
                    <a:pt x="7410" y="6383"/>
                  </a:lnTo>
                  <a:lnTo>
                    <a:pt x="7080" y="6273"/>
                  </a:lnTo>
                  <a:lnTo>
                    <a:pt x="7043" y="6273"/>
                  </a:lnTo>
                  <a:lnTo>
                    <a:pt x="6970" y="6236"/>
                  </a:lnTo>
                  <a:lnTo>
                    <a:pt x="6786" y="6236"/>
                  </a:lnTo>
                  <a:lnTo>
                    <a:pt x="6639" y="6200"/>
                  </a:lnTo>
                  <a:lnTo>
                    <a:pt x="5832" y="5429"/>
                  </a:lnTo>
                  <a:lnTo>
                    <a:pt x="5246" y="4879"/>
                  </a:lnTo>
                  <a:lnTo>
                    <a:pt x="5319" y="4696"/>
                  </a:lnTo>
                  <a:lnTo>
                    <a:pt x="5319" y="4512"/>
                  </a:lnTo>
                  <a:lnTo>
                    <a:pt x="5282" y="4439"/>
                  </a:lnTo>
                  <a:lnTo>
                    <a:pt x="5246" y="4366"/>
                  </a:lnTo>
                  <a:lnTo>
                    <a:pt x="5099" y="4256"/>
                  </a:lnTo>
                  <a:lnTo>
                    <a:pt x="5282" y="3815"/>
                  </a:lnTo>
                  <a:lnTo>
                    <a:pt x="5796" y="2715"/>
                  </a:lnTo>
                  <a:lnTo>
                    <a:pt x="6126" y="2018"/>
                  </a:lnTo>
                  <a:lnTo>
                    <a:pt x="6273" y="2018"/>
                  </a:lnTo>
                  <a:lnTo>
                    <a:pt x="6419" y="1981"/>
                  </a:lnTo>
                  <a:lnTo>
                    <a:pt x="6566" y="1908"/>
                  </a:lnTo>
                  <a:lnTo>
                    <a:pt x="6713" y="1798"/>
                  </a:lnTo>
                  <a:lnTo>
                    <a:pt x="6823" y="1688"/>
                  </a:lnTo>
                  <a:lnTo>
                    <a:pt x="7483" y="1651"/>
                  </a:lnTo>
                  <a:lnTo>
                    <a:pt x="8694" y="1615"/>
                  </a:lnTo>
                  <a:close/>
                  <a:moveTo>
                    <a:pt x="6823" y="6823"/>
                  </a:moveTo>
                  <a:lnTo>
                    <a:pt x="6933" y="6897"/>
                  </a:lnTo>
                  <a:lnTo>
                    <a:pt x="6749" y="6897"/>
                  </a:lnTo>
                  <a:lnTo>
                    <a:pt x="6713" y="6860"/>
                  </a:lnTo>
                  <a:lnTo>
                    <a:pt x="6823" y="6823"/>
                  </a:lnTo>
                  <a:close/>
                  <a:moveTo>
                    <a:pt x="2714" y="5393"/>
                  </a:moveTo>
                  <a:lnTo>
                    <a:pt x="2641" y="5429"/>
                  </a:lnTo>
                  <a:lnTo>
                    <a:pt x="2531" y="5503"/>
                  </a:lnTo>
                  <a:lnTo>
                    <a:pt x="2458" y="5576"/>
                  </a:lnTo>
                  <a:lnTo>
                    <a:pt x="2274" y="5796"/>
                  </a:lnTo>
                  <a:lnTo>
                    <a:pt x="1981" y="6310"/>
                  </a:lnTo>
                  <a:lnTo>
                    <a:pt x="1651" y="6860"/>
                  </a:lnTo>
                  <a:lnTo>
                    <a:pt x="1504" y="7080"/>
                  </a:lnTo>
                  <a:lnTo>
                    <a:pt x="1431" y="7190"/>
                  </a:lnTo>
                  <a:lnTo>
                    <a:pt x="1394" y="7263"/>
                  </a:lnTo>
                  <a:lnTo>
                    <a:pt x="1394" y="7337"/>
                  </a:lnTo>
                  <a:lnTo>
                    <a:pt x="1321" y="7374"/>
                  </a:lnTo>
                  <a:lnTo>
                    <a:pt x="1321" y="7410"/>
                  </a:lnTo>
                  <a:lnTo>
                    <a:pt x="1321" y="7520"/>
                  </a:lnTo>
                  <a:lnTo>
                    <a:pt x="1394" y="7557"/>
                  </a:lnTo>
                  <a:lnTo>
                    <a:pt x="1504" y="7594"/>
                  </a:lnTo>
                  <a:lnTo>
                    <a:pt x="1614" y="7520"/>
                  </a:lnTo>
                  <a:lnTo>
                    <a:pt x="1724" y="7447"/>
                  </a:lnTo>
                  <a:lnTo>
                    <a:pt x="1834" y="7337"/>
                  </a:lnTo>
                  <a:lnTo>
                    <a:pt x="2018" y="7043"/>
                  </a:lnTo>
                  <a:lnTo>
                    <a:pt x="2128" y="6823"/>
                  </a:lnTo>
                  <a:lnTo>
                    <a:pt x="2568" y="6200"/>
                  </a:lnTo>
                  <a:lnTo>
                    <a:pt x="2751" y="5870"/>
                  </a:lnTo>
                  <a:lnTo>
                    <a:pt x="2861" y="5723"/>
                  </a:lnTo>
                  <a:lnTo>
                    <a:pt x="2861" y="5539"/>
                  </a:lnTo>
                  <a:lnTo>
                    <a:pt x="2861" y="5466"/>
                  </a:lnTo>
                  <a:lnTo>
                    <a:pt x="2788" y="5429"/>
                  </a:lnTo>
                  <a:lnTo>
                    <a:pt x="2714" y="5393"/>
                  </a:lnTo>
                  <a:close/>
                  <a:moveTo>
                    <a:pt x="4072" y="4843"/>
                  </a:moveTo>
                  <a:lnTo>
                    <a:pt x="4182" y="5026"/>
                  </a:lnTo>
                  <a:lnTo>
                    <a:pt x="4328" y="5173"/>
                  </a:lnTo>
                  <a:lnTo>
                    <a:pt x="4475" y="5209"/>
                  </a:lnTo>
                  <a:lnTo>
                    <a:pt x="4622" y="5246"/>
                  </a:lnTo>
                  <a:lnTo>
                    <a:pt x="4769" y="5246"/>
                  </a:lnTo>
                  <a:lnTo>
                    <a:pt x="4915" y="5209"/>
                  </a:lnTo>
                  <a:lnTo>
                    <a:pt x="5319" y="5576"/>
                  </a:lnTo>
                  <a:lnTo>
                    <a:pt x="6163" y="6456"/>
                  </a:lnTo>
                  <a:lnTo>
                    <a:pt x="6126" y="6530"/>
                  </a:lnTo>
                  <a:lnTo>
                    <a:pt x="6089" y="6640"/>
                  </a:lnTo>
                  <a:lnTo>
                    <a:pt x="6126" y="6787"/>
                  </a:lnTo>
                  <a:lnTo>
                    <a:pt x="6163" y="6897"/>
                  </a:lnTo>
                  <a:lnTo>
                    <a:pt x="6236" y="7007"/>
                  </a:lnTo>
                  <a:lnTo>
                    <a:pt x="6236" y="7080"/>
                  </a:lnTo>
                  <a:lnTo>
                    <a:pt x="5942" y="7410"/>
                  </a:lnTo>
                  <a:lnTo>
                    <a:pt x="5686" y="7777"/>
                  </a:lnTo>
                  <a:lnTo>
                    <a:pt x="5172" y="8511"/>
                  </a:lnTo>
                  <a:lnTo>
                    <a:pt x="4695" y="9134"/>
                  </a:lnTo>
                  <a:lnTo>
                    <a:pt x="4585" y="9061"/>
                  </a:lnTo>
                  <a:lnTo>
                    <a:pt x="4439" y="9061"/>
                  </a:lnTo>
                  <a:lnTo>
                    <a:pt x="4255" y="9098"/>
                  </a:lnTo>
                  <a:lnTo>
                    <a:pt x="4108" y="9208"/>
                  </a:lnTo>
                  <a:lnTo>
                    <a:pt x="3998" y="9354"/>
                  </a:lnTo>
                  <a:lnTo>
                    <a:pt x="3925" y="9538"/>
                  </a:lnTo>
                  <a:lnTo>
                    <a:pt x="3595" y="9501"/>
                  </a:lnTo>
                  <a:lnTo>
                    <a:pt x="2825" y="9538"/>
                  </a:lnTo>
                  <a:lnTo>
                    <a:pt x="2788" y="9354"/>
                  </a:lnTo>
                  <a:lnTo>
                    <a:pt x="2678" y="9208"/>
                  </a:lnTo>
                  <a:lnTo>
                    <a:pt x="2531" y="9098"/>
                  </a:lnTo>
                  <a:lnTo>
                    <a:pt x="2384" y="9061"/>
                  </a:lnTo>
                  <a:lnTo>
                    <a:pt x="2238" y="9061"/>
                  </a:lnTo>
                  <a:lnTo>
                    <a:pt x="2054" y="9098"/>
                  </a:lnTo>
                  <a:lnTo>
                    <a:pt x="1577" y="8437"/>
                  </a:lnTo>
                  <a:lnTo>
                    <a:pt x="1394" y="8107"/>
                  </a:lnTo>
                  <a:lnTo>
                    <a:pt x="1137" y="7777"/>
                  </a:lnTo>
                  <a:lnTo>
                    <a:pt x="1211" y="7594"/>
                  </a:lnTo>
                  <a:lnTo>
                    <a:pt x="1247" y="7447"/>
                  </a:lnTo>
                  <a:lnTo>
                    <a:pt x="1211" y="7263"/>
                  </a:lnTo>
                  <a:lnTo>
                    <a:pt x="1174" y="7117"/>
                  </a:lnTo>
                  <a:lnTo>
                    <a:pt x="1064" y="7007"/>
                  </a:lnTo>
                  <a:lnTo>
                    <a:pt x="1101" y="6933"/>
                  </a:lnTo>
                  <a:lnTo>
                    <a:pt x="1174" y="6823"/>
                  </a:lnTo>
                  <a:lnTo>
                    <a:pt x="1247" y="6640"/>
                  </a:lnTo>
                  <a:lnTo>
                    <a:pt x="1614" y="5980"/>
                  </a:lnTo>
                  <a:lnTo>
                    <a:pt x="1944" y="5356"/>
                  </a:lnTo>
                  <a:lnTo>
                    <a:pt x="2164" y="5356"/>
                  </a:lnTo>
                  <a:lnTo>
                    <a:pt x="2384" y="5283"/>
                  </a:lnTo>
                  <a:lnTo>
                    <a:pt x="2531" y="5136"/>
                  </a:lnTo>
                  <a:lnTo>
                    <a:pt x="2604" y="5063"/>
                  </a:lnTo>
                  <a:lnTo>
                    <a:pt x="2641" y="4953"/>
                  </a:lnTo>
                  <a:lnTo>
                    <a:pt x="2678" y="4916"/>
                  </a:lnTo>
                  <a:lnTo>
                    <a:pt x="3118" y="4953"/>
                  </a:lnTo>
                  <a:lnTo>
                    <a:pt x="3705" y="4916"/>
                  </a:lnTo>
                  <a:lnTo>
                    <a:pt x="4072" y="4843"/>
                  </a:lnTo>
                  <a:close/>
                  <a:moveTo>
                    <a:pt x="8877" y="7740"/>
                  </a:moveTo>
                  <a:lnTo>
                    <a:pt x="8877" y="7777"/>
                  </a:lnTo>
                  <a:lnTo>
                    <a:pt x="8877" y="7814"/>
                  </a:lnTo>
                  <a:lnTo>
                    <a:pt x="8914" y="7997"/>
                  </a:lnTo>
                  <a:lnTo>
                    <a:pt x="8914" y="8070"/>
                  </a:lnTo>
                  <a:lnTo>
                    <a:pt x="8950" y="8181"/>
                  </a:lnTo>
                  <a:lnTo>
                    <a:pt x="9391" y="8731"/>
                  </a:lnTo>
                  <a:lnTo>
                    <a:pt x="9794" y="9281"/>
                  </a:lnTo>
                  <a:lnTo>
                    <a:pt x="9941" y="9464"/>
                  </a:lnTo>
                  <a:lnTo>
                    <a:pt x="10014" y="9538"/>
                  </a:lnTo>
                  <a:lnTo>
                    <a:pt x="10124" y="9574"/>
                  </a:lnTo>
                  <a:lnTo>
                    <a:pt x="10234" y="9574"/>
                  </a:lnTo>
                  <a:lnTo>
                    <a:pt x="10308" y="9538"/>
                  </a:lnTo>
                  <a:lnTo>
                    <a:pt x="10381" y="9501"/>
                  </a:lnTo>
                  <a:lnTo>
                    <a:pt x="10418" y="9391"/>
                  </a:lnTo>
                  <a:lnTo>
                    <a:pt x="10418" y="9354"/>
                  </a:lnTo>
                  <a:lnTo>
                    <a:pt x="10418" y="9244"/>
                  </a:lnTo>
                  <a:lnTo>
                    <a:pt x="10381" y="9171"/>
                  </a:lnTo>
                  <a:lnTo>
                    <a:pt x="10308" y="9134"/>
                  </a:lnTo>
                  <a:lnTo>
                    <a:pt x="10198" y="9098"/>
                  </a:lnTo>
                  <a:lnTo>
                    <a:pt x="10088" y="8951"/>
                  </a:lnTo>
                  <a:lnTo>
                    <a:pt x="10014" y="8841"/>
                  </a:lnTo>
                  <a:lnTo>
                    <a:pt x="9647" y="8401"/>
                  </a:lnTo>
                  <a:lnTo>
                    <a:pt x="9281" y="7924"/>
                  </a:lnTo>
                  <a:lnTo>
                    <a:pt x="9207" y="7850"/>
                  </a:lnTo>
                  <a:lnTo>
                    <a:pt x="9134" y="7814"/>
                  </a:lnTo>
                  <a:lnTo>
                    <a:pt x="8950" y="7740"/>
                  </a:lnTo>
                  <a:close/>
                  <a:moveTo>
                    <a:pt x="2128" y="9721"/>
                  </a:moveTo>
                  <a:lnTo>
                    <a:pt x="2054" y="9758"/>
                  </a:lnTo>
                  <a:lnTo>
                    <a:pt x="2054" y="9721"/>
                  </a:lnTo>
                  <a:close/>
                  <a:moveTo>
                    <a:pt x="5612" y="9281"/>
                  </a:moveTo>
                  <a:lnTo>
                    <a:pt x="5576" y="9318"/>
                  </a:lnTo>
                  <a:lnTo>
                    <a:pt x="5576" y="9354"/>
                  </a:lnTo>
                  <a:lnTo>
                    <a:pt x="5576" y="9538"/>
                  </a:lnTo>
                  <a:lnTo>
                    <a:pt x="5649" y="9684"/>
                  </a:lnTo>
                  <a:lnTo>
                    <a:pt x="5796" y="9941"/>
                  </a:lnTo>
                  <a:lnTo>
                    <a:pt x="6163" y="10455"/>
                  </a:lnTo>
                  <a:lnTo>
                    <a:pt x="6456" y="10895"/>
                  </a:lnTo>
                  <a:lnTo>
                    <a:pt x="6603" y="11115"/>
                  </a:lnTo>
                  <a:lnTo>
                    <a:pt x="6823" y="11298"/>
                  </a:lnTo>
                  <a:lnTo>
                    <a:pt x="6860" y="11372"/>
                  </a:lnTo>
                  <a:lnTo>
                    <a:pt x="6970" y="11482"/>
                  </a:lnTo>
                  <a:lnTo>
                    <a:pt x="7043" y="11519"/>
                  </a:lnTo>
                  <a:lnTo>
                    <a:pt x="7116" y="11519"/>
                  </a:lnTo>
                  <a:lnTo>
                    <a:pt x="7190" y="11482"/>
                  </a:lnTo>
                  <a:lnTo>
                    <a:pt x="7226" y="11408"/>
                  </a:lnTo>
                  <a:lnTo>
                    <a:pt x="7263" y="11188"/>
                  </a:lnTo>
                  <a:lnTo>
                    <a:pt x="7226" y="11078"/>
                  </a:lnTo>
                  <a:lnTo>
                    <a:pt x="7153" y="10968"/>
                  </a:lnTo>
                  <a:lnTo>
                    <a:pt x="7080" y="10932"/>
                  </a:lnTo>
                  <a:lnTo>
                    <a:pt x="7006" y="10895"/>
                  </a:lnTo>
                  <a:lnTo>
                    <a:pt x="6933" y="10785"/>
                  </a:lnTo>
                  <a:lnTo>
                    <a:pt x="6860" y="10675"/>
                  </a:lnTo>
                  <a:lnTo>
                    <a:pt x="6713" y="10455"/>
                  </a:lnTo>
                  <a:lnTo>
                    <a:pt x="6273" y="9831"/>
                  </a:lnTo>
                  <a:lnTo>
                    <a:pt x="6016" y="9501"/>
                  </a:lnTo>
                  <a:lnTo>
                    <a:pt x="5869" y="9391"/>
                  </a:lnTo>
                  <a:lnTo>
                    <a:pt x="5722" y="9281"/>
                  </a:lnTo>
                  <a:close/>
                  <a:moveTo>
                    <a:pt x="8730" y="6970"/>
                  </a:moveTo>
                  <a:lnTo>
                    <a:pt x="8804" y="7080"/>
                  </a:lnTo>
                  <a:lnTo>
                    <a:pt x="8914" y="7153"/>
                  </a:lnTo>
                  <a:lnTo>
                    <a:pt x="8987" y="7227"/>
                  </a:lnTo>
                  <a:lnTo>
                    <a:pt x="9097" y="7263"/>
                  </a:lnTo>
                  <a:lnTo>
                    <a:pt x="9391" y="7227"/>
                  </a:lnTo>
                  <a:lnTo>
                    <a:pt x="9501" y="7263"/>
                  </a:lnTo>
                  <a:lnTo>
                    <a:pt x="9574" y="7300"/>
                  </a:lnTo>
                  <a:lnTo>
                    <a:pt x="9721" y="7557"/>
                  </a:lnTo>
                  <a:lnTo>
                    <a:pt x="9867" y="7814"/>
                  </a:lnTo>
                  <a:lnTo>
                    <a:pt x="10234" y="8364"/>
                  </a:lnTo>
                  <a:lnTo>
                    <a:pt x="10711" y="9098"/>
                  </a:lnTo>
                  <a:lnTo>
                    <a:pt x="10638" y="9281"/>
                  </a:lnTo>
                  <a:lnTo>
                    <a:pt x="10601" y="9428"/>
                  </a:lnTo>
                  <a:lnTo>
                    <a:pt x="10564" y="9758"/>
                  </a:lnTo>
                  <a:lnTo>
                    <a:pt x="10528" y="9941"/>
                  </a:lnTo>
                  <a:lnTo>
                    <a:pt x="10528" y="10125"/>
                  </a:lnTo>
                  <a:lnTo>
                    <a:pt x="10528" y="10235"/>
                  </a:lnTo>
                  <a:lnTo>
                    <a:pt x="10564" y="10271"/>
                  </a:lnTo>
                  <a:lnTo>
                    <a:pt x="10344" y="10638"/>
                  </a:lnTo>
                  <a:lnTo>
                    <a:pt x="9794" y="11555"/>
                  </a:lnTo>
                  <a:lnTo>
                    <a:pt x="9684" y="11519"/>
                  </a:lnTo>
                  <a:lnTo>
                    <a:pt x="9537" y="11519"/>
                  </a:lnTo>
                  <a:lnTo>
                    <a:pt x="9391" y="11555"/>
                  </a:lnTo>
                  <a:lnTo>
                    <a:pt x="9281" y="11629"/>
                  </a:lnTo>
                  <a:lnTo>
                    <a:pt x="9170" y="11702"/>
                  </a:lnTo>
                  <a:lnTo>
                    <a:pt x="9097" y="11812"/>
                  </a:lnTo>
                  <a:lnTo>
                    <a:pt x="9024" y="11922"/>
                  </a:lnTo>
                  <a:lnTo>
                    <a:pt x="8987" y="12032"/>
                  </a:lnTo>
                  <a:lnTo>
                    <a:pt x="8400" y="12069"/>
                  </a:lnTo>
                  <a:lnTo>
                    <a:pt x="7483" y="12142"/>
                  </a:lnTo>
                  <a:lnTo>
                    <a:pt x="7006" y="12142"/>
                  </a:lnTo>
                  <a:lnTo>
                    <a:pt x="6970" y="11959"/>
                  </a:lnTo>
                  <a:lnTo>
                    <a:pt x="6823" y="11775"/>
                  </a:lnTo>
                  <a:lnTo>
                    <a:pt x="6749" y="11739"/>
                  </a:lnTo>
                  <a:lnTo>
                    <a:pt x="6676" y="11702"/>
                  </a:lnTo>
                  <a:lnTo>
                    <a:pt x="6493" y="11665"/>
                  </a:lnTo>
                  <a:lnTo>
                    <a:pt x="6419" y="11629"/>
                  </a:lnTo>
                  <a:lnTo>
                    <a:pt x="6346" y="11665"/>
                  </a:lnTo>
                  <a:lnTo>
                    <a:pt x="6273" y="11739"/>
                  </a:lnTo>
                  <a:lnTo>
                    <a:pt x="6199" y="11739"/>
                  </a:lnTo>
                  <a:lnTo>
                    <a:pt x="5979" y="11225"/>
                  </a:lnTo>
                  <a:lnTo>
                    <a:pt x="5722" y="10712"/>
                  </a:lnTo>
                  <a:lnTo>
                    <a:pt x="5466" y="10308"/>
                  </a:lnTo>
                  <a:lnTo>
                    <a:pt x="5172" y="9868"/>
                  </a:lnTo>
                  <a:lnTo>
                    <a:pt x="5209" y="9758"/>
                  </a:lnTo>
                  <a:lnTo>
                    <a:pt x="5246" y="9648"/>
                  </a:lnTo>
                  <a:lnTo>
                    <a:pt x="5246" y="9501"/>
                  </a:lnTo>
                  <a:lnTo>
                    <a:pt x="5209" y="9391"/>
                  </a:lnTo>
                  <a:lnTo>
                    <a:pt x="5135" y="9318"/>
                  </a:lnTo>
                  <a:lnTo>
                    <a:pt x="5099" y="9318"/>
                  </a:lnTo>
                  <a:lnTo>
                    <a:pt x="5209" y="9171"/>
                  </a:lnTo>
                  <a:lnTo>
                    <a:pt x="5759" y="8401"/>
                  </a:lnTo>
                  <a:lnTo>
                    <a:pt x="6163" y="7850"/>
                  </a:lnTo>
                  <a:lnTo>
                    <a:pt x="6383" y="7594"/>
                  </a:lnTo>
                  <a:lnTo>
                    <a:pt x="6529" y="7300"/>
                  </a:lnTo>
                  <a:lnTo>
                    <a:pt x="6676" y="7337"/>
                  </a:lnTo>
                  <a:lnTo>
                    <a:pt x="6933" y="7337"/>
                  </a:lnTo>
                  <a:lnTo>
                    <a:pt x="7080" y="7300"/>
                  </a:lnTo>
                  <a:lnTo>
                    <a:pt x="7190" y="7263"/>
                  </a:lnTo>
                  <a:lnTo>
                    <a:pt x="7300" y="7153"/>
                  </a:lnTo>
                  <a:lnTo>
                    <a:pt x="7410" y="7080"/>
                  </a:lnTo>
                  <a:lnTo>
                    <a:pt x="7483" y="6970"/>
                  </a:lnTo>
                  <a:close/>
                  <a:moveTo>
                    <a:pt x="4769" y="1"/>
                  </a:moveTo>
                  <a:lnTo>
                    <a:pt x="4769" y="37"/>
                  </a:lnTo>
                  <a:lnTo>
                    <a:pt x="4805" y="184"/>
                  </a:lnTo>
                  <a:lnTo>
                    <a:pt x="4879" y="294"/>
                  </a:lnTo>
                  <a:lnTo>
                    <a:pt x="4989" y="367"/>
                  </a:lnTo>
                  <a:lnTo>
                    <a:pt x="5099" y="404"/>
                  </a:lnTo>
                  <a:lnTo>
                    <a:pt x="5172" y="551"/>
                  </a:lnTo>
                  <a:lnTo>
                    <a:pt x="5282" y="697"/>
                  </a:lnTo>
                  <a:lnTo>
                    <a:pt x="5466" y="991"/>
                  </a:lnTo>
                  <a:lnTo>
                    <a:pt x="5539" y="1101"/>
                  </a:lnTo>
                  <a:lnTo>
                    <a:pt x="5466" y="1284"/>
                  </a:lnTo>
                  <a:lnTo>
                    <a:pt x="5466" y="1468"/>
                  </a:lnTo>
                  <a:lnTo>
                    <a:pt x="5539" y="1688"/>
                  </a:lnTo>
                  <a:lnTo>
                    <a:pt x="5649" y="1835"/>
                  </a:lnTo>
                  <a:lnTo>
                    <a:pt x="5722" y="1908"/>
                  </a:lnTo>
                  <a:lnTo>
                    <a:pt x="5356" y="2605"/>
                  </a:lnTo>
                  <a:lnTo>
                    <a:pt x="4879" y="3595"/>
                  </a:lnTo>
                  <a:lnTo>
                    <a:pt x="4769" y="3852"/>
                  </a:lnTo>
                  <a:lnTo>
                    <a:pt x="4622" y="4072"/>
                  </a:lnTo>
                  <a:lnTo>
                    <a:pt x="4402" y="4072"/>
                  </a:lnTo>
                  <a:lnTo>
                    <a:pt x="4292" y="4109"/>
                  </a:lnTo>
                  <a:lnTo>
                    <a:pt x="4182" y="4182"/>
                  </a:lnTo>
                  <a:lnTo>
                    <a:pt x="4108" y="4292"/>
                  </a:lnTo>
                  <a:lnTo>
                    <a:pt x="4072" y="4402"/>
                  </a:lnTo>
                  <a:lnTo>
                    <a:pt x="3485" y="4476"/>
                  </a:lnTo>
                  <a:lnTo>
                    <a:pt x="3045" y="4512"/>
                  </a:lnTo>
                  <a:lnTo>
                    <a:pt x="2678" y="4549"/>
                  </a:lnTo>
                  <a:lnTo>
                    <a:pt x="2568" y="4366"/>
                  </a:lnTo>
                  <a:lnTo>
                    <a:pt x="2458" y="4219"/>
                  </a:lnTo>
                  <a:lnTo>
                    <a:pt x="2274" y="4146"/>
                  </a:lnTo>
                  <a:lnTo>
                    <a:pt x="2091" y="4109"/>
                  </a:lnTo>
                  <a:lnTo>
                    <a:pt x="1907" y="4109"/>
                  </a:lnTo>
                  <a:lnTo>
                    <a:pt x="1797" y="4182"/>
                  </a:lnTo>
                  <a:lnTo>
                    <a:pt x="1651" y="4292"/>
                  </a:lnTo>
                  <a:lnTo>
                    <a:pt x="1577" y="4402"/>
                  </a:lnTo>
                  <a:lnTo>
                    <a:pt x="1504" y="4512"/>
                  </a:lnTo>
                  <a:lnTo>
                    <a:pt x="1504" y="4622"/>
                  </a:lnTo>
                  <a:lnTo>
                    <a:pt x="1431" y="4769"/>
                  </a:lnTo>
                  <a:lnTo>
                    <a:pt x="1431" y="4953"/>
                  </a:lnTo>
                  <a:lnTo>
                    <a:pt x="1467" y="5099"/>
                  </a:lnTo>
                  <a:lnTo>
                    <a:pt x="1504" y="5173"/>
                  </a:lnTo>
                  <a:lnTo>
                    <a:pt x="1504" y="5209"/>
                  </a:lnTo>
                  <a:lnTo>
                    <a:pt x="1247" y="5760"/>
                  </a:lnTo>
                  <a:lnTo>
                    <a:pt x="880" y="6420"/>
                  </a:lnTo>
                  <a:lnTo>
                    <a:pt x="770" y="6640"/>
                  </a:lnTo>
                  <a:lnTo>
                    <a:pt x="770" y="6713"/>
                  </a:lnTo>
                  <a:lnTo>
                    <a:pt x="734" y="6823"/>
                  </a:lnTo>
                  <a:lnTo>
                    <a:pt x="734" y="6787"/>
                  </a:lnTo>
                  <a:lnTo>
                    <a:pt x="624" y="6787"/>
                  </a:lnTo>
                  <a:lnTo>
                    <a:pt x="550" y="6823"/>
                  </a:lnTo>
                  <a:lnTo>
                    <a:pt x="404" y="6933"/>
                  </a:lnTo>
                  <a:lnTo>
                    <a:pt x="330" y="6970"/>
                  </a:lnTo>
                  <a:lnTo>
                    <a:pt x="257" y="7007"/>
                  </a:lnTo>
                  <a:lnTo>
                    <a:pt x="183" y="7117"/>
                  </a:lnTo>
                  <a:lnTo>
                    <a:pt x="110" y="7227"/>
                  </a:lnTo>
                  <a:lnTo>
                    <a:pt x="110" y="7447"/>
                  </a:lnTo>
                  <a:lnTo>
                    <a:pt x="0" y="7777"/>
                  </a:lnTo>
                  <a:lnTo>
                    <a:pt x="37" y="7850"/>
                  </a:lnTo>
                  <a:lnTo>
                    <a:pt x="73" y="7887"/>
                  </a:lnTo>
                  <a:lnTo>
                    <a:pt x="110" y="7960"/>
                  </a:lnTo>
                  <a:lnTo>
                    <a:pt x="183" y="7960"/>
                  </a:lnTo>
                  <a:lnTo>
                    <a:pt x="367" y="8034"/>
                  </a:lnTo>
                  <a:lnTo>
                    <a:pt x="660" y="8034"/>
                  </a:lnTo>
                  <a:lnTo>
                    <a:pt x="660" y="7997"/>
                  </a:lnTo>
                  <a:lnTo>
                    <a:pt x="770" y="7997"/>
                  </a:lnTo>
                  <a:lnTo>
                    <a:pt x="880" y="8181"/>
                  </a:lnTo>
                  <a:lnTo>
                    <a:pt x="990" y="8364"/>
                  </a:lnTo>
                  <a:lnTo>
                    <a:pt x="1211" y="8657"/>
                  </a:lnTo>
                  <a:lnTo>
                    <a:pt x="1651" y="9281"/>
                  </a:lnTo>
                  <a:lnTo>
                    <a:pt x="1687" y="9354"/>
                  </a:lnTo>
                  <a:lnTo>
                    <a:pt x="1651" y="9501"/>
                  </a:lnTo>
                  <a:lnTo>
                    <a:pt x="1614" y="9648"/>
                  </a:lnTo>
                  <a:lnTo>
                    <a:pt x="1577" y="9831"/>
                  </a:lnTo>
                  <a:lnTo>
                    <a:pt x="1577" y="9941"/>
                  </a:lnTo>
                  <a:lnTo>
                    <a:pt x="1614" y="10051"/>
                  </a:lnTo>
                  <a:lnTo>
                    <a:pt x="1541" y="10235"/>
                  </a:lnTo>
                  <a:lnTo>
                    <a:pt x="1431" y="10418"/>
                  </a:lnTo>
                  <a:lnTo>
                    <a:pt x="1357" y="10601"/>
                  </a:lnTo>
                  <a:lnTo>
                    <a:pt x="1211" y="10785"/>
                  </a:lnTo>
                  <a:lnTo>
                    <a:pt x="1137" y="10858"/>
                  </a:lnTo>
                  <a:lnTo>
                    <a:pt x="1137" y="10968"/>
                  </a:lnTo>
                  <a:lnTo>
                    <a:pt x="1174" y="11078"/>
                  </a:lnTo>
                  <a:lnTo>
                    <a:pt x="1247" y="11152"/>
                  </a:lnTo>
                  <a:lnTo>
                    <a:pt x="1357" y="11188"/>
                  </a:lnTo>
                  <a:lnTo>
                    <a:pt x="1467" y="11152"/>
                  </a:lnTo>
                  <a:lnTo>
                    <a:pt x="1541" y="11078"/>
                  </a:lnTo>
                  <a:lnTo>
                    <a:pt x="1577" y="10968"/>
                  </a:lnTo>
                  <a:lnTo>
                    <a:pt x="1614" y="10932"/>
                  </a:lnTo>
                  <a:lnTo>
                    <a:pt x="1687" y="10822"/>
                  </a:lnTo>
                  <a:lnTo>
                    <a:pt x="1761" y="10638"/>
                  </a:lnTo>
                  <a:lnTo>
                    <a:pt x="1834" y="10491"/>
                  </a:lnTo>
                  <a:lnTo>
                    <a:pt x="1907" y="10198"/>
                  </a:lnTo>
                  <a:lnTo>
                    <a:pt x="2164" y="10198"/>
                  </a:lnTo>
                  <a:lnTo>
                    <a:pt x="2348" y="10161"/>
                  </a:lnTo>
                  <a:lnTo>
                    <a:pt x="2494" y="10088"/>
                  </a:lnTo>
                  <a:lnTo>
                    <a:pt x="2641" y="10015"/>
                  </a:lnTo>
                  <a:lnTo>
                    <a:pt x="2714" y="9905"/>
                  </a:lnTo>
                  <a:lnTo>
                    <a:pt x="3338" y="9905"/>
                  </a:lnTo>
                  <a:lnTo>
                    <a:pt x="3998" y="9941"/>
                  </a:lnTo>
                  <a:lnTo>
                    <a:pt x="4035" y="10051"/>
                  </a:lnTo>
                  <a:lnTo>
                    <a:pt x="4072" y="10088"/>
                  </a:lnTo>
                  <a:lnTo>
                    <a:pt x="4145" y="10161"/>
                  </a:lnTo>
                  <a:lnTo>
                    <a:pt x="4292" y="10235"/>
                  </a:lnTo>
                  <a:lnTo>
                    <a:pt x="4439" y="10308"/>
                  </a:lnTo>
                  <a:lnTo>
                    <a:pt x="4622" y="10308"/>
                  </a:lnTo>
                  <a:lnTo>
                    <a:pt x="4805" y="10271"/>
                  </a:lnTo>
                  <a:lnTo>
                    <a:pt x="4879" y="10235"/>
                  </a:lnTo>
                  <a:lnTo>
                    <a:pt x="5282" y="10822"/>
                  </a:lnTo>
                  <a:lnTo>
                    <a:pt x="5429" y="11115"/>
                  </a:lnTo>
                  <a:lnTo>
                    <a:pt x="5576" y="11408"/>
                  </a:lnTo>
                  <a:lnTo>
                    <a:pt x="5796" y="11995"/>
                  </a:lnTo>
                  <a:lnTo>
                    <a:pt x="5759" y="12105"/>
                  </a:lnTo>
                  <a:lnTo>
                    <a:pt x="5759" y="12215"/>
                  </a:lnTo>
                  <a:lnTo>
                    <a:pt x="5759" y="12362"/>
                  </a:lnTo>
                  <a:lnTo>
                    <a:pt x="5759" y="12472"/>
                  </a:lnTo>
                  <a:lnTo>
                    <a:pt x="5759" y="12509"/>
                  </a:lnTo>
                  <a:lnTo>
                    <a:pt x="5722" y="12619"/>
                  </a:lnTo>
                  <a:lnTo>
                    <a:pt x="5722" y="12692"/>
                  </a:lnTo>
                  <a:lnTo>
                    <a:pt x="5759" y="12766"/>
                  </a:lnTo>
                  <a:lnTo>
                    <a:pt x="5979" y="12876"/>
                  </a:lnTo>
                  <a:lnTo>
                    <a:pt x="5759" y="13169"/>
                  </a:lnTo>
                  <a:lnTo>
                    <a:pt x="5612" y="13463"/>
                  </a:lnTo>
                  <a:lnTo>
                    <a:pt x="5502" y="13793"/>
                  </a:lnTo>
                  <a:lnTo>
                    <a:pt x="5429" y="14123"/>
                  </a:lnTo>
                  <a:lnTo>
                    <a:pt x="5392" y="14196"/>
                  </a:lnTo>
                  <a:lnTo>
                    <a:pt x="5429" y="14270"/>
                  </a:lnTo>
                  <a:lnTo>
                    <a:pt x="5502" y="14343"/>
                  </a:lnTo>
                  <a:lnTo>
                    <a:pt x="5576" y="14380"/>
                  </a:lnTo>
                  <a:lnTo>
                    <a:pt x="5649" y="14416"/>
                  </a:lnTo>
                  <a:lnTo>
                    <a:pt x="5722" y="14416"/>
                  </a:lnTo>
                  <a:lnTo>
                    <a:pt x="5759" y="14380"/>
                  </a:lnTo>
                  <a:lnTo>
                    <a:pt x="5832" y="14306"/>
                  </a:lnTo>
                  <a:lnTo>
                    <a:pt x="5832" y="14233"/>
                  </a:lnTo>
                  <a:lnTo>
                    <a:pt x="5869" y="14086"/>
                  </a:lnTo>
                  <a:lnTo>
                    <a:pt x="5979" y="13793"/>
                  </a:lnTo>
                  <a:lnTo>
                    <a:pt x="6089" y="13463"/>
                  </a:lnTo>
                  <a:lnTo>
                    <a:pt x="6309" y="13022"/>
                  </a:lnTo>
                  <a:lnTo>
                    <a:pt x="6566" y="13022"/>
                  </a:lnTo>
                  <a:lnTo>
                    <a:pt x="6713" y="12986"/>
                  </a:lnTo>
                  <a:lnTo>
                    <a:pt x="6786" y="12876"/>
                  </a:lnTo>
                  <a:lnTo>
                    <a:pt x="6860" y="12582"/>
                  </a:lnTo>
                  <a:lnTo>
                    <a:pt x="7593" y="12582"/>
                  </a:lnTo>
                  <a:lnTo>
                    <a:pt x="8253" y="12546"/>
                  </a:lnTo>
                  <a:lnTo>
                    <a:pt x="8914" y="12509"/>
                  </a:lnTo>
                  <a:lnTo>
                    <a:pt x="8950" y="12509"/>
                  </a:lnTo>
                  <a:lnTo>
                    <a:pt x="8950" y="12619"/>
                  </a:lnTo>
                  <a:lnTo>
                    <a:pt x="9024" y="12692"/>
                  </a:lnTo>
                  <a:lnTo>
                    <a:pt x="9170" y="12802"/>
                  </a:lnTo>
                  <a:lnTo>
                    <a:pt x="9354" y="12876"/>
                  </a:lnTo>
                  <a:lnTo>
                    <a:pt x="9537" y="12912"/>
                  </a:lnTo>
                  <a:lnTo>
                    <a:pt x="9647" y="13279"/>
                  </a:lnTo>
                  <a:lnTo>
                    <a:pt x="9794" y="13829"/>
                  </a:lnTo>
                  <a:lnTo>
                    <a:pt x="9904" y="14050"/>
                  </a:lnTo>
                  <a:lnTo>
                    <a:pt x="9977" y="14160"/>
                  </a:lnTo>
                  <a:lnTo>
                    <a:pt x="10051" y="14270"/>
                  </a:lnTo>
                  <a:lnTo>
                    <a:pt x="10198" y="14270"/>
                  </a:lnTo>
                  <a:lnTo>
                    <a:pt x="10271" y="14233"/>
                  </a:lnTo>
                  <a:lnTo>
                    <a:pt x="10308" y="14160"/>
                  </a:lnTo>
                  <a:lnTo>
                    <a:pt x="10308" y="14013"/>
                  </a:lnTo>
                  <a:lnTo>
                    <a:pt x="10308" y="13903"/>
                  </a:lnTo>
                  <a:lnTo>
                    <a:pt x="10198" y="13609"/>
                  </a:lnTo>
                  <a:lnTo>
                    <a:pt x="9977" y="12949"/>
                  </a:lnTo>
                  <a:lnTo>
                    <a:pt x="9904" y="12729"/>
                  </a:lnTo>
                  <a:lnTo>
                    <a:pt x="9977" y="12619"/>
                  </a:lnTo>
                  <a:lnTo>
                    <a:pt x="10088" y="12399"/>
                  </a:lnTo>
                  <a:lnTo>
                    <a:pt x="10124" y="12215"/>
                  </a:lnTo>
                  <a:lnTo>
                    <a:pt x="10161" y="12032"/>
                  </a:lnTo>
                  <a:lnTo>
                    <a:pt x="10161" y="11885"/>
                  </a:lnTo>
                  <a:lnTo>
                    <a:pt x="10124" y="11849"/>
                  </a:lnTo>
                  <a:lnTo>
                    <a:pt x="10601" y="11042"/>
                  </a:lnTo>
                  <a:lnTo>
                    <a:pt x="11115" y="10235"/>
                  </a:lnTo>
                  <a:lnTo>
                    <a:pt x="11371" y="10088"/>
                  </a:lnTo>
                  <a:lnTo>
                    <a:pt x="11518" y="9978"/>
                  </a:lnTo>
                  <a:lnTo>
                    <a:pt x="11628" y="9868"/>
                  </a:lnTo>
                  <a:lnTo>
                    <a:pt x="11665" y="9831"/>
                  </a:lnTo>
                  <a:lnTo>
                    <a:pt x="11738" y="9758"/>
                  </a:lnTo>
                  <a:lnTo>
                    <a:pt x="11812" y="9611"/>
                  </a:lnTo>
                  <a:lnTo>
                    <a:pt x="11885" y="9464"/>
                  </a:lnTo>
                  <a:lnTo>
                    <a:pt x="12068" y="9501"/>
                  </a:lnTo>
                  <a:lnTo>
                    <a:pt x="12288" y="9501"/>
                  </a:lnTo>
                  <a:lnTo>
                    <a:pt x="12875" y="9538"/>
                  </a:lnTo>
                  <a:lnTo>
                    <a:pt x="13426" y="9501"/>
                  </a:lnTo>
                  <a:lnTo>
                    <a:pt x="13499" y="9501"/>
                  </a:lnTo>
                  <a:lnTo>
                    <a:pt x="13572" y="9464"/>
                  </a:lnTo>
                  <a:lnTo>
                    <a:pt x="13646" y="9391"/>
                  </a:lnTo>
                  <a:lnTo>
                    <a:pt x="13646" y="9318"/>
                  </a:lnTo>
                  <a:lnTo>
                    <a:pt x="13682" y="9244"/>
                  </a:lnTo>
                  <a:lnTo>
                    <a:pt x="13646" y="9171"/>
                  </a:lnTo>
                  <a:lnTo>
                    <a:pt x="13609" y="9098"/>
                  </a:lnTo>
                  <a:lnTo>
                    <a:pt x="13536" y="9024"/>
                  </a:lnTo>
                  <a:lnTo>
                    <a:pt x="13426" y="9024"/>
                  </a:lnTo>
                  <a:lnTo>
                    <a:pt x="13059" y="8988"/>
                  </a:lnTo>
                  <a:lnTo>
                    <a:pt x="12655" y="8988"/>
                  </a:lnTo>
                  <a:lnTo>
                    <a:pt x="11885" y="9024"/>
                  </a:lnTo>
                  <a:lnTo>
                    <a:pt x="11812" y="8951"/>
                  </a:lnTo>
                  <a:lnTo>
                    <a:pt x="11738" y="8877"/>
                  </a:lnTo>
                  <a:lnTo>
                    <a:pt x="11518" y="8767"/>
                  </a:lnTo>
                  <a:lnTo>
                    <a:pt x="11445" y="8767"/>
                  </a:lnTo>
                  <a:lnTo>
                    <a:pt x="11335" y="8804"/>
                  </a:lnTo>
                  <a:lnTo>
                    <a:pt x="11225" y="8767"/>
                  </a:lnTo>
                  <a:lnTo>
                    <a:pt x="11078" y="8804"/>
                  </a:lnTo>
                  <a:lnTo>
                    <a:pt x="10638" y="8107"/>
                  </a:lnTo>
                  <a:lnTo>
                    <a:pt x="10271" y="7594"/>
                  </a:lnTo>
                  <a:lnTo>
                    <a:pt x="10088" y="7300"/>
                  </a:lnTo>
                  <a:lnTo>
                    <a:pt x="9904" y="7080"/>
                  </a:lnTo>
                  <a:lnTo>
                    <a:pt x="9977" y="6970"/>
                  </a:lnTo>
                  <a:lnTo>
                    <a:pt x="10051" y="6823"/>
                  </a:lnTo>
                  <a:lnTo>
                    <a:pt x="10088" y="6713"/>
                  </a:lnTo>
                  <a:lnTo>
                    <a:pt x="10124" y="6567"/>
                  </a:lnTo>
                  <a:lnTo>
                    <a:pt x="10088" y="6493"/>
                  </a:lnTo>
                  <a:lnTo>
                    <a:pt x="10051" y="6456"/>
                  </a:lnTo>
                  <a:lnTo>
                    <a:pt x="9941" y="6456"/>
                  </a:lnTo>
                  <a:lnTo>
                    <a:pt x="10124" y="6236"/>
                  </a:lnTo>
                  <a:lnTo>
                    <a:pt x="10308" y="5980"/>
                  </a:lnTo>
                  <a:lnTo>
                    <a:pt x="10638" y="5503"/>
                  </a:lnTo>
                  <a:lnTo>
                    <a:pt x="11005" y="4953"/>
                  </a:lnTo>
                  <a:lnTo>
                    <a:pt x="11078" y="4953"/>
                  </a:lnTo>
                  <a:lnTo>
                    <a:pt x="11151" y="4916"/>
                  </a:lnTo>
                  <a:lnTo>
                    <a:pt x="11225" y="4843"/>
                  </a:lnTo>
                  <a:lnTo>
                    <a:pt x="11298" y="4769"/>
                  </a:lnTo>
                  <a:lnTo>
                    <a:pt x="11518" y="4586"/>
                  </a:lnTo>
                  <a:lnTo>
                    <a:pt x="11591" y="4476"/>
                  </a:lnTo>
                  <a:lnTo>
                    <a:pt x="11665" y="4366"/>
                  </a:lnTo>
                  <a:lnTo>
                    <a:pt x="11702" y="4256"/>
                  </a:lnTo>
                  <a:lnTo>
                    <a:pt x="11702" y="4146"/>
                  </a:lnTo>
                  <a:lnTo>
                    <a:pt x="11665" y="3999"/>
                  </a:lnTo>
                  <a:lnTo>
                    <a:pt x="11591" y="3889"/>
                  </a:lnTo>
                  <a:lnTo>
                    <a:pt x="11518" y="3779"/>
                  </a:lnTo>
                  <a:lnTo>
                    <a:pt x="11408" y="3742"/>
                  </a:lnTo>
                  <a:lnTo>
                    <a:pt x="11298" y="3705"/>
                  </a:lnTo>
                  <a:lnTo>
                    <a:pt x="11151" y="3669"/>
                  </a:lnTo>
                  <a:lnTo>
                    <a:pt x="10931" y="3192"/>
                  </a:lnTo>
                  <a:lnTo>
                    <a:pt x="10674" y="2752"/>
                  </a:lnTo>
                  <a:lnTo>
                    <a:pt x="10344" y="2091"/>
                  </a:lnTo>
                  <a:lnTo>
                    <a:pt x="10124" y="1725"/>
                  </a:lnTo>
                  <a:lnTo>
                    <a:pt x="9904" y="1431"/>
                  </a:lnTo>
                  <a:lnTo>
                    <a:pt x="9941" y="1284"/>
                  </a:lnTo>
                  <a:lnTo>
                    <a:pt x="9941" y="1211"/>
                  </a:lnTo>
                  <a:lnTo>
                    <a:pt x="9977" y="1064"/>
                  </a:lnTo>
                  <a:lnTo>
                    <a:pt x="9941" y="954"/>
                  </a:lnTo>
                  <a:lnTo>
                    <a:pt x="9904" y="844"/>
                  </a:lnTo>
                  <a:lnTo>
                    <a:pt x="9831" y="697"/>
                  </a:lnTo>
                  <a:lnTo>
                    <a:pt x="9721" y="587"/>
                  </a:lnTo>
                  <a:lnTo>
                    <a:pt x="9574" y="514"/>
                  </a:lnTo>
                  <a:lnTo>
                    <a:pt x="9427" y="477"/>
                  </a:lnTo>
                  <a:lnTo>
                    <a:pt x="9244" y="514"/>
                  </a:lnTo>
                  <a:lnTo>
                    <a:pt x="9097" y="551"/>
                  </a:lnTo>
                  <a:lnTo>
                    <a:pt x="8987" y="661"/>
                  </a:lnTo>
                  <a:lnTo>
                    <a:pt x="8914" y="808"/>
                  </a:lnTo>
                  <a:lnTo>
                    <a:pt x="8877" y="954"/>
                  </a:lnTo>
                  <a:lnTo>
                    <a:pt x="8840" y="1028"/>
                  </a:lnTo>
                  <a:lnTo>
                    <a:pt x="7887" y="1101"/>
                  </a:lnTo>
                  <a:lnTo>
                    <a:pt x="7080" y="1174"/>
                  </a:lnTo>
                  <a:lnTo>
                    <a:pt x="6933" y="1174"/>
                  </a:lnTo>
                  <a:lnTo>
                    <a:pt x="6860" y="1064"/>
                  </a:lnTo>
                  <a:lnTo>
                    <a:pt x="6749" y="918"/>
                  </a:lnTo>
                  <a:lnTo>
                    <a:pt x="6713" y="881"/>
                  </a:lnTo>
                  <a:lnTo>
                    <a:pt x="6639" y="808"/>
                  </a:lnTo>
                  <a:lnTo>
                    <a:pt x="6529" y="771"/>
                  </a:lnTo>
                  <a:lnTo>
                    <a:pt x="6456" y="771"/>
                  </a:lnTo>
                  <a:lnTo>
                    <a:pt x="6383" y="808"/>
                  </a:lnTo>
                  <a:lnTo>
                    <a:pt x="5942" y="808"/>
                  </a:lnTo>
                  <a:lnTo>
                    <a:pt x="5686" y="477"/>
                  </a:lnTo>
                  <a:lnTo>
                    <a:pt x="5576" y="294"/>
                  </a:lnTo>
                  <a:lnTo>
                    <a:pt x="5466" y="111"/>
                  </a:lnTo>
                  <a:lnTo>
                    <a:pt x="5429" y="37"/>
                  </a:lnTo>
                  <a:lnTo>
                    <a:pt x="5356" y="1"/>
                  </a:lnTo>
                  <a:lnTo>
                    <a:pt x="5209" y="1"/>
                  </a:lnTo>
                  <a:lnTo>
                    <a:pt x="5025" y="37"/>
                  </a:lnTo>
                  <a:lnTo>
                    <a:pt x="491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8"/>
            <p:cNvSpPr/>
            <p:nvPr/>
          </p:nvSpPr>
          <p:spPr>
            <a:xfrm>
              <a:off x="6789450" y="3384325"/>
              <a:ext cx="262300" cy="186175"/>
            </a:xfrm>
            <a:custGeom>
              <a:avLst/>
              <a:gdLst/>
              <a:ahLst/>
              <a:cxnLst/>
              <a:rect l="l" t="t" r="r" b="b"/>
              <a:pathLst>
                <a:path w="10492" h="7447" extrusionOk="0">
                  <a:moveTo>
                    <a:pt x="7300" y="1761"/>
                  </a:moveTo>
                  <a:lnTo>
                    <a:pt x="7117" y="1797"/>
                  </a:lnTo>
                  <a:lnTo>
                    <a:pt x="6897" y="1834"/>
                  </a:lnTo>
                  <a:lnTo>
                    <a:pt x="6713" y="1907"/>
                  </a:lnTo>
                  <a:lnTo>
                    <a:pt x="6530" y="2017"/>
                  </a:lnTo>
                  <a:lnTo>
                    <a:pt x="6383" y="2128"/>
                  </a:lnTo>
                  <a:lnTo>
                    <a:pt x="6273" y="2274"/>
                  </a:lnTo>
                  <a:lnTo>
                    <a:pt x="6200" y="2458"/>
                  </a:lnTo>
                  <a:lnTo>
                    <a:pt x="6200" y="2531"/>
                  </a:lnTo>
                  <a:lnTo>
                    <a:pt x="6237" y="2604"/>
                  </a:lnTo>
                  <a:lnTo>
                    <a:pt x="6310" y="2641"/>
                  </a:lnTo>
                  <a:lnTo>
                    <a:pt x="6383" y="2641"/>
                  </a:lnTo>
                  <a:lnTo>
                    <a:pt x="6530" y="2604"/>
                  </a:lnTo>
                  <a:lnTo>
                    <a:pt x="6640" y="2531"/>
                  </a:lnTo>
                  <a:lnTo>
                    <a:pt x="6860" y="2384"/>
                  </a:lnTo>
                  <a:lnTo>
                    <a:pt x="7007" y="2348"/>
                  </a:lnTo>
                  <a:lnTo>
                    <a:pt x="7154" y="2274"/>
                  </a:lnTo>
                  <a:lnTo>
                    <a:pt x="7484" y="2274"/>
                  </a:lnTo>
                  <a:lnTo>
                    <a:pt x="7667" y="2311"/>
                  </a:lnTo>
                  <a:lnTo>
                    <a:pt x="7851" y="2384"/>
                  </a:lnTo>
                  <a:lnTo>
                    <a:pt x="7924" y="2458"/>
                  </a:lnTo>
                  <a:lnTo>
                    <a:pt x="7961" y="2531"/>
                  </a:lnTo>
                  <a:lnTo>
                    <a:pt x="7997" y="2641"/>
                  </a:lnTo>
                  <a:lnTo>
                    <a:pt x="7997" y="2751"/>
                  </a:lnTo>
                  <a:lnTo>
                    <a:pt x="7961" y="2898"/>
                  </a:lnTo>
                  <a:lnTo>
                    <a:pt x="7887" y="3045"/>
                  </a:lnTo>
                  <a:lnTo>
                    <a:pt x="7667" y="3338"/>
                  </a:lnTo>
                  <a:lnTo>
                    <a:pt x="7190" y="3998"/>
                  </a:lnTo>
                  <a:lnTo>
                    <a:pt x="6713" y="4622"/>
                  </a:lnTo>
                  <a:lnTo>
                    <a:pt x="5686" y="5869"/>
                  </a:lnTo>
                  <a:lnTo>
                    <a:pt x="5613" y="6016"/>
                  </a:lnTo>
                  <a:lnTo>
                    <a:pt x="5650" y="6162"/>
                  </a:lnTo>
                  <a:lnTo>
                    <a:pt x="5686" y="6236"/>
                  </a:lnTo>
                  <a:lnTo>
                    <a:pt x="5723" y="6273"/>
                  </a:lnTo>
                  <a:lnTo>
                    <a:pt x="5796" y="6309"/>
                  </a:lnTo>
                  <a:lnTo>
                    <a:pt x="5870" y="6309"/>
                  </a:lnTo>
                  <a:lnTo>
                    <a:pt x="6567" y="6273"/>
                  </a:lnTo>
                  <a:lnTo>
                    <a:pt x="7264" y="6309"/>
                  </a:lnTo>
                  <a:lnTo>
                    <a:pt x="8034" y="6346"/>
                  </a:lnTo>
                  <a:lnTo>
                    <a:pt x="8401" y="6419"/>
                  </a:lnTo>
                  <a:lnTo>
                    <a:pt x="8547" y="6419"/>
                  </a:lnTo>
                  <a:lnTo>
                    <a:pt x="8731" y="6383"/>
                  </a:lnTo>
                  <a:lnTo>
                    <a:pt x="8841" y="6309"/>
                  </a:lnTo>
                  <a:lnTo>
                    <a:pt x="8878" y="6199"/>
                  </a:lnTo>
                  <a:lnTo>
                    <a:pt x="8878" y="6089"/>
                  </a:lnTo>
                  <a:lnTo>
                    <a:pt x="8768" y="6016"/>
                  </a:lnTo>
                  <a:lnTo>
                    <a:pt x="8658" y="5942"/>
                  </a:lnTo>
                  <a:lnTo>
                    <a:pt x="8474" y="5869"/>
                  </a:lnTo>
                  <a:lnTo>
                    <a:pt x="8107" y="5796"/>
                  </a:lnTo>
                  <a:lnTo>
                    <a:pt x="7410" y="5759"/>
                  </a:lnTo>
                  <a:lnTo>
                    <a:pt x="6457" y="5759"/>
                  </a:lnTo>
                  <a:lnTo>
                    <a:pt x="7557" y="4365"/>
                  </a:lnTo>
                  <a:lnTo>
                    <a:pt x="7851" y="3998"/>
                  </a:lnTo>
                  <a:lnTo>
                    <a:pt x="8144" y="3595"/>
                  </a:lnTo>
                  <a:lnTo>
                    <a:pt x="8291" y="3375"/>
                  </a:lnTo>
                  <a:lnTo>
                    <a:pt x="8401" y="3191"/>
                  </a:lnTo>
                  <a:lnTo>
                    <a:pt x="8474" y="2935"/>
                  </a:lnTo>
                  <a:lnTo>
                    <a:pt x="8511" y="2714"/>
                  </a:lnTo>
                  <a:lnTo>
                    <a:pt x="8511" y="2494"/>
                  </a:lnTo>
                  <a:lnTo>
                    <a:pt x="8437" y="2311"/>
                  </a:lnTo>
                  <a:lnTo>
                    <a:pt x="8327" y="2164"/>
                  </a:lnTo>
                  <a:lnTo>
                    <a:pt x="8217" y="2017"/>
                  </a:lnTo>
                  <a:lnTo>
                    <a:pt x="8071" y="1907"/>
                  </a:lnTo>
                  <a:lnTo>
                    <a:pt x="7887" y="1834"/>
                  </a:lnTo>
                  <a:lnTo>
                    <a:pt x="7667" y="1797"/>
                  </a:lnTo>
                  <a:lnTo>
                    <a:pt x="7484" y="1761"/>
                  </a:lnTo>
                  <a:close/>
                  <a:moveTo>
                    <a:pt x="954" y="0"/>
                  </a:moveTo>
                  <a:lnTo>
                    <a:pt x="771" y="37"/>
                  </a:lnTo>
                  <a:lnTo>
                    <a:pt x="624" y="110"/>
                  </a:lnTo>
                  <a:lnTo>
                    <a:pt x="441" y="183"/>
                  </a:lnTo>
                  <a:lnTo>
                    <a:pt x="294" y="257"/>
                  </a:lnTo>
                  <a:lnTo>
                    <a:pt x="147" y="404"/>
                  </a:lnTo>
                  <a:lnTo>
                    <a:pt x="37" y="514"/>
                  </a:lnTo>
                  <a:lnTo>
                    <a:pt x="1" y="587"/>
                  </a:lnTo>
                  <a:lnTo>
                    <a:pt x="1" y="660"/>
                  </a:lnTo>
                  <a:lnTo>
                    <a:pt x="74" y="770"/>
                  </a:lnTo>
                  <a:lnTo>
                    <a:pt x="184" y="844"/>
                  </a:lnTo>
                  <a:lnTo>
                    <a:pt x="257" y="844"/>
                  </a:lnTo>
                  <a:lnTo>
                    <a:pt x="331" y="807"/>
                  </a:lnTo>
                  <a:lnTo>
                    <a:pt x="661" y="660"/>
                  </a:lnTo>
                  <a:lnTo>
                    <a:pt x="844" y="624"/>
                  </a:lnTo>
                  <a:lnTo>
                    <a:pt x="1028" y="587"/>
                  </a:lnTo>
                  <a:lnTo>
                    <a:pt x="991" y="624"/>
                  </a:lnTo>
                  <a:lnTo>
                    <a:pt x="991" y="844"/>
                  </a:lnTo>
                  <a:lnTo>
                    <a:pt x="991" y="1064"/>
                  </a:lnTo>
                  <a:lnTo>
                    <a:pt x="1101" y="1467"/>
                  </a:lnTo>
                  <a:lnTo>
                    <a:pt x="1358" y="2641"/>
                  </a:lnTo>
                  <a:lnTo>
                    <a:pt x="2312" y="7263"/>
                  </a:lnTo>
                  <a:lnTo>
                    <a:pt x="2348" y="7336"/>
                  </a:lnTo>
                  <a:lnTo>
                    <a:pt x="2422" y="7410"/>
                  </a:lnTo>
                  <a:lnTo>
                    <a:pt x="2495" y="7446"/>
                  </a:lnTo>
                  <a:lnTo>
                    <a:pt x="2678" y="7446"/>
                  </a:lnTo>
                  <a:lnTo>
                    <a:pt x="2752" y="7410"/>
                  </a:lnTo>
                  <a:lnTo>
                    <a:pt x="2825" y="7336"/>
                  </a:lnTo>
                  <a:lnTo>
                    <a:pt x="2862" y="7263"/>
                  </a:lnTo>
                  <a:lnTo>
                    <a:pt x="4072" y="4108"/>
                  </a:lnTo>
                  <a:lnTo>
                    <a:pt x="5246" y="990"/>
                  </a:lnTo>
                  <a:lnTo>
                    <a:pt x="6457" y="917"/>
                  </a:lnTo>
                  <a:lnTo>
                    <a:pt x="7667" y="880"/>
                  </a:lnTo>
                  <a:lnTo>
                    <a:pt x="8988" y="917"/>
                  </a:lnTo>
                  <a:lnTo>
                    <a:pt x="9648" y="990"/>
                  </a:lnTo>
                  <a:lnTo>
                    <a:pt x="9978" y="990"/>
                  </a:lnTo>
                  <a:lnTo>
                    <a:pt x="10308" y="954"/>
                  </a:lnTo>
                  <a:lnTo>
                    <a:pt x="10382" y="917"/>
                  </a:lnTo>
                  <a:lnTo>
                    <a:pt x="10455" y="880"/>
                  </a:lnTo>
                  <a:lnTo>
                    <a:pt x="10492" y="807"/>
                  </a:lnTo>
                  <a:lnTo>
                    <a:pt x="10492" y="734"/>
                  </a:lnTo>
                  <a:lnTo>
                    <a:pt x="10418" y="587"/>
                  </a:lnTo>
                  <a:lnTo>
                    <a:pt x="10382" y="514"/>
                  </a:lnTo>
                  <a:lnTo>
                    <a:pt x="10308" y="477"/>
                  </a:lnTo>
                  <a:lnTo>
                    <a:pt x="10015" y="404"/>
                  </a:lnTo>
                  <a:lnTo>
                    <a:pt x="9721" y="367"/>
                  </a:lnTo>
                  <a:lnTo>
                    <a:pt x="9134" y="330"/>
                  </a:lnTo>
                  <a:lnTo>
                    <a:pt x="7814" y="293"/>
                  </a:lnTo>
                  <a:lnTo>
                    <a:pt x="6420" y="330"/>
                  </a:lnTo>
                  <a:lnTo>
                    <a:pt x="5026" y="404"/>
                  </a:lnTo>
                  <a:lnTo>
                    <a:pt x="4916" y="440"/>
                  </a:lnTo>
                  <a:lnTo>
                    <a:pt x="4843" y="477"/>
                  </a:lnTo>
                  <a:lnTo>
                    <a:pt x="4806" y="550"/>
                  </a:lnTo>
                  <a:lnTo>
                    <a:pt x="4733" y="624"/>
                  </a:lnTo>
                  <a:lnTo>
                    <a:pt x="2678" y="6162"/>
                  </a:lnTo>
                  <a:lnTo>
                    <a:pt x="2128" y="3705"/>
                  </a:lnTo>
                  <a:lnTo>
                    <a:pt x="1725" y="1981"/>
                  </a:lnTo>
                  <a:lnTo>
                    <a:pt x="1541" y="1210"/>
                  </a:lnTo>
                  <a:lnTo>
                    <a:pt x="1468" y="844"/>
                  </a:lnTo>
                  <a:lnTo>
                    <a:pt x="1431" y="660"/>
                  </a:lnTo>
                  <a:lnTo>
                    <a:pt x="1395" y="550"/>
                  </a:lnTo>
                  <a:lnTo>
                    <a:pt x="1431" y="550"/>
                  </a:lnTo>
                  <a:lnTo>
                    <a:pt x="1468" y="514"/>
                  </a:lnTo>
                  <a:lnTo>
                    <a:pt x="1468" y="477"/>
                  </a:lnTo>
                  <a:lnTo>
                    <a:pt x="1505" y="367"/>
                  </a:lnTo>
                  <a:lnTo>
                    <a:pt x="1505" y="220"/>
                  </a:lnTo>
                  <a:lnTo>
                    <a:pt x="1468" y="110"/>
                  </a:lnTo>
                  <a:lnTo>
                    <a:pt x="1395" y="73"/>
                  </a:lnTo>
                  <a:lnTo>
                    <a:pt x="1321" y="37"/>
                  </a:lnTo>
                  <a:lnTo>
                    <a:pt x="1138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8"/>
            <p:cNvSpPr/>
            <p:nvPr/>
          </p:nvSpPr>
          <p:spPr>
            <a:xfrm>
              <a:off x="6950850" y="4617725"/>
              <a:ext cx="254050" cy="162350"/>
            </a:xfrm>
            <a:custGeom>
              <a:avLst/>
              <a:gdLst/>
              <a:ahLst/>
              <a:cxnLst/>
              <a:rect l="l" t="t" r="r" b="b"/>
              <a:pathLst>
                <a:path w="10162" h="6494" extrusionOk="0">
                  <a:moveTo>
                    <a:pt x="8291" y="587"/>
                  </a:moveTo>
                  <a:lnTo>
                    <a:pt x="8291" y="698"/>
                  </a:lnTo>
                  <a:lnTo>
                    <a:pt x="8327" y="771"/>
                  </a:lnTo>
                  <a:lnTo>
                    <a:pt x="8401" y="808"/>
                  </a:lnTo>
                  <a:lnTo>
                    <a:pt x="8474" y="808"/>
                  </a:lnTo>
                  <a:lnTo>
                    <a:pt x="8768" y="771"/>
                  </a:lnTo>
                  <a:lnTo>
                    <a:pt x="8914" y="771"/>
                  </a:lnTo>
                  <a:lnTo>
                    <a:pt x="8988" y="808"/>
                  </a:lnTo>
                  <a:lnTo>
                    <a:pt x="9024" y="844"/>
                  </a:lnTo>
                  <a:lnTo>
                    <a:pt x="9208" y="1101"/>
                  </a:lnTo>
                  <a:lnTo>
                    <a:pt x="9318" y="1321"/>
                  </a:lnTo>
                  <a:lnTo>
                    <a:pt x="9465" y="1615"/>
                  </a:lnTo>
                  <a:lnTo>
                    <a:pt x="9538" y="1871"/>
                  </a:lnTo>
                  <a:lnTo>
                    <a:pt x="9611" y="2165"/>
                  </a:lnTo>
                  <a:lnTo>
                    <a:pt x="9648" y="2458"/>
                  </a:lnTo>
                  <a:lnTo>
                    <a:pt x="9648" y="2715"/>
                  </a:lnTo>
                  <a:lnTo>
                    <a:pt x="9575" y="2972"/>
                  </a:lnTo>
                  <a:lnTo>
                    <a:pt x="9501" y="3229"/>
                  </a:lnTo>
                  <a:lnTo>
                    <a:pt x="9354" y="3485"/>
                  </a:lnTo>
                  <a:lnTo>
                    <a:pt x="9171" y="3669"/>
                  </a:lnTo>
                  <a:lnTo>
                    <a:pt x="8988" y="3852"/>
                  </a:lnTo>
                  <a:lnTo>
                    <a:pt x="8731" y="3962"/>
                  </a:lnTo>
                  <a:lnTo>
                    <a:pt x="8474" y="3999"/>
                  </a:lnTo>
                  <a:lnTo>
                    <a:pt x="8327" y="3999"/>
                  </a:lnTo>
                  <a:lnTo>
                    <a:pt x="8217" y="3925"/>
                  </a:lnTo>
                  <a:lnTo>
                    <a:pt x="8107" y="3852"/>
                  </a:lnTo>
                  <a:lnTo>
                    <a:pt x="7997" y="3742"/>
                  </a:lnTo>
                  <a:lnTo>
                    <a:pt x="7851" y="3485"/>
                  </a:lnTo>
                  <a:lnTo>
                    <a:pt x="7740" y="3229"/>
                  </a:lnTo>
                  <a:lnTo>
                    <a:pt x="7630" y="2935"/>
                  </a:lnTo>
                  <a:lnTo>
                    <a:pt x="7594" y="2605"/>
                  </a:lnTo>
                  <a:lnTo>
                    <a:pt x="7557" y="2311"/>
                  </a:lnTo>
                  <a:lnTo>
                    <a:pt x="7594" y="1981"/>
                  </a:lnTo>
                  <a:lnTo>
                    <a:pt x="7630" y="1578"/>
                  </a:lnTo>
                  <a:lnTo>
                    <a:pt x="7777" y="1211"/>
                  </a:lnTo>
                  <a:lnTo>
                    <a:pt x="7887" y="1028"/>
                  </a:lnTo>
                  <a:lnTo>
                    <a:pt x="7997" y="844"/>
                  </a:lnTo>
                  <a:lnTo>
                    <a:pt x="8107" y="698"/>
                  </a:lnTo>
                  <a:lnTo>
                    <a:pt x="8291" y="587"/>
                  </a:lnTo>
                  <a:close/>
                  <a:moveTo>
                    <a:pt x="8401" y="147"/>
                  </a:moveTo>
                  <a:lnTo>
                    <a:pt x="8181" y="221"/>
                  </a:lnTo>
                  <a:lnTo>
                    <a:pt x="7961" y="294"/>
                  </a:lnTo>
                  <a:lnTo>
                    <a:pt x="7814" y="404"/>
                  </a:lnTo>
                  <a:lnTo>
                    <a:pt x="7667" y="551"/>
                  </a:lnTo>
                  <a:lnTo>
                    <a:pt x="7520" y="698"/>
                  </a:lnTo>
                  <a:lnTo>
                    <a:pt x="7410" y="881"/>
                  </a:lnTo>
                  <a:lnTo>
                    <a:pt x="7264" y="1284"/>
                  </a:lnTo>
                  <a:lnTo>
                    <a:pt x="7154" y="1688"/>
                  </a:lnTo>
                  <a:lnTo>
                    <a:pt x="7117" y="2055"/>
                  </a:lnTo>
                  <a:lnTo>
                    <a:pt x="7080" y="2458"/>
                  </a:lnTo>
                  <a:lnTo>
                    <a:pt x="7154" y="2935"/>
                  </a:lnTo>
                  <a:lnTo>
                    <a:pt x="7264" y="3375"/>
                  </a:lnTo>
                  <a:lnTo>
                    <a:pt x="7410" y="3779"/>
                  </a:lnTo>
                  <a:lnTo>
                    <a:pt x="7520" y="3962"/>
                  </a:lnTo>
                  <a:lnTo>
                    <a:pt x="7667" y="4146"/>
                  </a:lnTo>
                  <a:lnTo>
                    <a:pt x="7814" y="4292"/>
                  </a:lnTo>
                  <a:lnTo>
                    <a:pt x="7961" y="4402"/>
                  </a:lnTo>
                  <a:lnTo>
                    <a:pt x="8144" y="4476"/>
                  </a:lnTo>
                  <a:lnTo>
                    <a:pt x="8364" y="4512"/>
                  </a:lnTo>
                  <a:lnTo>
                    <a:pt x="8584" y="4512"/>
                  </a:lnTo>
                  <a:lnTo>
                    <a:pt x="8768" y="4476"/>
                  </a:lnTo>
                  <a:lnTo>
                    <a:pt x="8988" y="4439"/>
                  </a:lnTo>
                  <a:lnTo>
                    <a:pt x="9134" y="4366"/>
                  </a:lnTo>
                  <a:lnTo>
                    <a:pt x="9318" y="4256"/>
                  </a:lnTo>
                  <a:lnTo>
                    <a:pt x="9465" y="4146"/>
                  </a:lnTo>
                  <a:lnTo>
                    <a:pt x="9721" y="3852"/>
                  </a:lnTo>
                  <a:lnTo>
                    <a:pt x="9905" y="3522"/>
                  </a:lnTo>
                  <a:lnTo>
                    <a:pt x="10051" y="3118"/>
                  </a:lnTo>
                  <a:lnTo>
                    <a:pt x="10161" y="2752"/>
                  </a:lnTo>
                  <a:lnTo>
                    <a:pt x="10161" y="2348"/>
                  </a:lnTo>
                  <a:lnTo>
                    <a:pt x="10125" y="2091"/>
                  </a:lnTo>
                  <a:lnTo>
                    <a:pt x="10051" y="1761"/>
                  </a:lnTo>
                  <a:lnTo>
                    <a:pt x="9941" y="1394"/>
                  </a:lnTo>
                  <a:lnTo>
                    <a:pt x="9758" y="1064"/>
                  </a:lnTo>
                  <a:lnTo>
                    <a:pt x="9575" y="734"/>
                  </a:lnTo>
                  <a:lnTo>
                    <a:pt x="9354" y="441"/>
                  </a:lnTo>
                  <a:lnTo>
                    <a:pt x="9244" y="331"/>
                  </a:lnTo>
                  <a:lnTo>
                    <a:pt x="9098" y="257"/>
                  </a:lnTo>
                  <a:lnTo>
                    <a:pt x="8988" y="221"/>
                  </a:lnTo>
                  <a:lnTo>
                    <a:pt x="8841" y="184"/>
                  </a:lnTo>
                  <a:lnTo>
                    <a:pt x="8621" y="147"/>
                  </a:lnTo>
                  <a:close/>
                  <a:moveTo>
                    <a:pt x="3999" y="1"/>
                  </a:moveTo>
                  <a:lnTo>
                    <a:pt x="3926" y="37"/>
                  </a:lnTo>
                  <a:lnTo>
                    <a:pt x="3852" y="111"/>
                  </a:lnTo>
                  <a:lnTo>
                    <a:pt x="3816" y="404"/>
                  </a:lnTo>
                  <a:lnTo>
                    <a:pt x="3779" y="734"/>
                  </a:lnTo>
                  <a:lnTo>
                    <a:pt x="3705" y="1321"/>
                  </a:lnTo>
                  <a:lnTo>
                    <a:pt x="3632" y="2458"/>
                  </a:lnTo>
                  <a:lnTo>
                    <a:pt x="2898" y="2385"/>
                  </a:lnTo>
                  <a:lnTo>
                    <a:pt x="2128" y="2385"/>
                  </a:lnTo>
                  <a:lnTo>
                    <a:pt x="1395" y="2422"/>
                  </a:lnTo>
                  <a:lnTo>
                    <a:pt x="1028" y="2495"/>
                  </a:lnTo>
                  <a:lnTo>
                    <a:pt x="661" y="2568"/>
                  </a:lnTo>
                  <a:lnTo>
                    <a:pt x="661" y="2495"/>
                  </a:lnTo>
                  <a:lnTo>
                    <a:pt x="588" y="2458"/>
                  </a:lnTo>
                  <a:lnTo>
                    <a:pt x="551" y="2495"/>
                  </a:lnTo>
                  <a:lnTo>
                    <a:pt x="478" y="1651"/>
                  </a:lnTo>
                  <a:lnTo>
                    <a:pt x="441" y="918"/>
                  </a:lnTo>
                  <a:lnTo>
                    <a:pt x="404" y="551"/>
                  </a:lnTo>
                  <a:lnTo>
                    <a:pt x="367" y="184"/>
                  </a:lnTo>
                  <a:lnTo>
                    <a:pt x="331" y="111"/>
                  </a:lnTo>
                  <a:lnTo>
                    <a:pt x="147" y="111"/>
                  </a:lnTo>
                  <a:lnTo>
                    <a:pt x="111" y="184"/>
                  </a:lnTo>
                  <a:lnTo>
                    <a:pt x="37" y="514"/>
                  </a:lnTo>
                  <a:lnTo>
                    <a:pt x="1" y="881"/>
                  </a:lnTo>
                  <a:lnTo>
                    <a:pt x="1" y="1578"/>
                  </a:lnTo>
                  <a:lnTo>
                    <a:pt x="37" y="2275"/>
                  </a:lnTo>
                  <a:lnTo>
                    <a:pt x="111" y="2972"/>
                  </a:lnTo>
                  <a:lnTo>
                    <a:pt x="184" y="3632"/>
                  </a:lnTo>
                  <a:lnTo>
                    <a:pt x="294" y="4329"/>
                  </a:lnTo>
                  <a:lnTo>
                    <a:pt x="404" y="4989"/>
                  </a:lnTo>
                  <a:lnTo>
                    <a:pt x="478" y="5356"/>
                  </a:lnTo>
                  <a:lnTo>
                    <a:pt x="551" y="5503"/>
                  </a:lnTo>
                  <a:lnTo>
                    <a:pt x="588" y="5650"/>
                  </a:lnTo>
                  <a:lnTo>
                    <a:pt x="551" y="5723"/>
                  </a:lnTo>
                  <a:lnTo>
                    <a:pt x="588" y="5833"/>
                  </a:lnTo>
                  <a:lnTo>
                    <a:pt x="661" y="5906"/>
                  </a:lnTo>
                  <a:lnTo>
                    <a:pt x="734" y="5943"/>
                  </a:lnTo>
                  <a:lnTo>
                    <a:pt x="881" y="5943"/>
                  </a:lnTo>
                  <a:lnTo>
                    <a:pt x="954" y="5906"/>
                  </a:lnTo>
                  <a:lnTo>
                    <a:pt x="1028" y="5833"/>
                  </a:lnTo>
                  <a:lnTo>
                    <a:pt x="1064" y="5760"/>
                  </a:lnTo>
                  <a:lnTo>
                    <a:pt x="1064" y="5650"/>
                  </a:lnTo>
                  <a:lnTo>
                    <a:pt x="1064" y="5466"/>
                  </a:lnTo>
                  <a:lnTo>
                    <a:pt x="881" y="4696"/>
                  </a:lnTo>
                  <a:lnTo>
                    <a:pt x="734" y="3889"/>
                  </a:lnTo>
                  <a:lnTo>
                    <a:pt x="624" y="3082"/>
                  </a:lnTo>
                  <a:lnTo>
                    <a:pt x="588" y="2935"/>
                  </a:lnTo>
                  <a:lnTo>
                    <a:pt x="991" y="2972"/>
                  </a:lnTo>
                  <a:lnTo>
                    <a:pt x="1358" y="2935"/>
                  </a:lnTo>
                  <a:lnTo>
                    <a:pt x="2128" y="2898"/>
                  </a:lnTo>
                  <a:lnTo>
                    <a:pt x="2862" y="2898"/>
                  </a:lnTo>
                  <a:lnTo>
                    <a:pt x="3632" y="2972"/>
                  </a:lnTo>
                  <a:lnTo>
                    <a:pt x="3559" y="4256"/>
                  </a:lnTo>
                  <a:lnTo>
                    <a:pt x="3485" y="4843"/>
                  </a:lnTo>
                  <a:lnTo>
                    <a:pt x="3485" y="4989"/>
                  </a:lnTo>
                  <a:lnTo>
                    <a:pt x="3522" y="5173"/>
                  </a:lnTo>
                  <a:lnTo>
                    <a:pt x="3559" y="5283"/>
                  </a:lnTo>
                  <a:lnTo>
                    <a:pt x="3632" y="5393"/>
                  </a:lnTo>
                  <a:lnTo>
                    <a:pt x="3669" y="5429"/>
                  </a:lnTo>
                  <a:lnTo>
                    <a:pt x="3742" y="5466"/>
                  </a:lnTo>
                  <a:lnTo>
                    <a:pt x="3852" y="5393"/>
                  </a:lnTo>
                  <a:lnTo>
                    <a:pt x="3926" y="5319"/>
                  </a:lnTo>
                  <a:lnTo>
                    <a:pt x="3999" y="5209"/>
                  </a:lnTo>
                  <a:lnTo>
                    <a:pt x="4036" y="4916"/>
                  </a:lnTo>
                  <a:lnTo>
                    <a:pt x="4036" y="4366"/>
                  </a:lnTo>
                  <a:lnTo>
                    <a:pt x="4109" y="2935"/>
                  </a:lnTo>
                  <a:lnTo>
                    <a:pt x="4146" y="1468"/>
                  </a:lnTo>
                  <a:lnTo>
                    <a:pt x="4182" y="771"/>
                  </a:lnTo>
                  <a:lnTo>
                    <a:pt x="4182" y="441"/>
                  </a:lnTo>
                  <a:lnTo>
                    <a:pt x="4146" y="111"/>
                  </a:lnTo>
                  <a:lnTo>
                    <a:pt x="4072" y="37"/>
                  </a:lnTo>
                  <a:lnTo>
                    <a:pt x="3999" y="1"/>
                  </a:lnTo>
                  <a:close/>
                  <a:moveTo>
                    <a:pt x="5503" y="3779"/>
                  </a:moveTo>
                  <a:lnTo>
                    <a:pt x="5246" y="3815"/>
                  </a:lnTo>
                  <a:lnTo>
                    <a:pt x="5026" y="3925"/>
                  </a:lnTo>
                  <a:lnTo>
                    <a:pt x="4879" y="3999"/>
                  </a:lnTo>
                  <a:lnTo>
                    <a:pt x="4806" y="4109"/>
                  </a:lnTo>
                  <a:lnTo>
                    <a:pt x="4806" y="4146"/>
                  </a:lnTo>
                  <a:lnTo>
                    <a:pt x="4843" y="4182"/>
                  </a:lnTo>
                  <a:lnTo>
                    <a:pt x="4916" y="4256"/>
                  </a:lnTo>
                  <a:lnTo>
                    <a:pt x="5246" y="4256"/>
                  </a:lnTo>
                  <a:lnTo>
                    <a:pt x="5723" y="4219"/>
                  </a:lnTo>
                  <a:lnTo>
                    <a:pt x="5723" y="4219"/>
                  </a:lnTo>
                  <a:lnTo>
                    <a:pt x="5686" y="4329"/>
                  </a:lnTo>
                  <a:lnTo>
                    <a:pt x="5576" y="4439"/>
                  </a:lnTo>
                  <a:lnTo>
                    <a:pt x="5393" y="4622"/>
                  </a:lnTo>
                  <a:lnTo>
                    <a:pt x="5026" y="5099"/>
                  </a:lnTo>
                  <a:lnTo>
                    <a:pt x="4659" y="5613"/>
                  </a:lnTo>
                  <a:lnTo>
                    <a:pt x="4366" y="6126"/>
                  </a:lnTo>
                  <a:lnTo>
                    <a:pt x="4329" y="6273"/>
                  </a:lnTo>
                  <a:lnTo>
                    <a:pt x="4366" y="6420"/>
                  </a:lnTo>
                  <a:lnTo>
                    <a:pt x="4476" y="6493"/>
                  </a:lnTo>
                  <a:lnTo>
                    <a:pt x="4623" y="6493"/>
                  </a:lnTo>
                  <a:lnTo>
                    <a:pt x="6310" y="6126"/>
                  </a:lnTo>
                  <a:lnTo>
                    <a:pt x="6383" y="6090"/>
                  </a:lnTo>
                  <a:lnTo>
                    <a:pt x="6457" y="6016"/>
                  </a:lnTo>
                  <a:lnTo>
                    <a:pt x="6493" y="5943"/>
                  </a:lnTo>
                  <a:lnTo>
                    <a:pt x="6457" y="5833"/>
                  </a:lnTo>
                  <a:lnTo>
                    <a:pt x="6420" y="5760"/>
                  </a:lnTo>
                  <a:lnTo>
                    <a:pt x="6383" y="5686"/>
                  </a:lnTo>
                  <a:lnTo>
                    <a:pt x="6273" y="5650"/>
                  </a:lnTo>
                  <a:lnTo>
                    <a:pt x="6163" y="5650"/>
                  </a:lnTo>
                  <a:lnTo>
                    <a:pt x="5026" y="5906"/>
                  </a:lnTo>
                  <a:lnTo>
                    <a:pt x="5319" y="5466"/>
                  </a:lnTo>
                  <a:lnTo>
                    <a:pt x="5650" y="5063"/>
                  </a:lnTo>
                  <a:lnTo>
                    <a:pt x="5870" y="4806"/>
                  </a:lnTo>
                  <a:lnTo>
                    <a:pt x="6053" y="4549"/>
                  </a:lnTo>
                  <a:lnTo>
                    <a:pt x="6126" y="4402"/>
                  </a:lnTo>
                  <a:lnTo>
                    <a:pt x="6200" y="4256"/>
                  </a:lnTo>
                  <a:lnTo>
                    <a:pt x="6200" y="4109"/>
                  </a:lnTo>
                  <a:lnTo>
                    <a:pt x="6200" y="3925"/>
                  </a:lnTo>
                  <a:lnTo>
                    <a:pt x="6163" y="3889"/>
                  </a:lnTo>
                  <a:lnTo>
                    <a:pt x="6126" y="3815"/>
                  </a:lnTo>
                  <a:lnTo>
                    <a:pt x="5980" y="3779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8"/>
            <p:cNvSpPr/>
            <p:nvPr/>
          </p:nvSpPr>
          <p:spPr>
            <a:xfrm>
              <a:off x="6051225" y="1090800"/>
              <a:ext cx="285225" cy="283400"/>
            </a:xfrm>
            <a:custGeom>
              <a:avLst/>
              <a:gdLst/>
              <a:ahLst/>
              <a:cxnLst/>
              <a:rect l="l" t="t" r="r" b="b"/>
              <a:pathLst>
                <a:path w="11409" h="11336" extrusionOk="0">
                  <a:moveTo>
                    <a:pt x="5173" y="4219"/>
                  </a:moveTo>
                  <a:lnTo>
                    <a:pt x="5136" y="4256"/>
                  </a:lnTo>
                  <a:lnTo>
                    <a:pt x="5100" y="4292"/>
                  </a:lnTo>
                  <a:lnTo>
                    <a:pt x="4990" y="4366"/>
                  </a:lnTo>
                  <a:lnTo>
                    <a:pt x="4916" y="4476"/>
                  </a:lnTo>
                  <a:lnTo>
                    <a:pt x="4916" y="4512"/>
                  </a:lnTo>
                  <a:lnTo>
                    <a:pt x="4843" y="4659"/>
                  </a:lnTo>
                  <a:lnTo>
                    <a:pt x="4843" y="4769"/>
                  </a:lnTo>
                  <a:lnTo>
                    <a:pt x="4880" y="4843"/>
                  </a:lnTo>
                  <a:lnTo>
                    <a:pt x="4990" y="4916"/>
                  </a:lnTo>
                  <a:lnTo>
                    <a:pt x="5100" y="4989"/>
                  </a:lnTo>
                  <a:lnTo>
                    <a:pt x="5283" y="4989"/>
                  </a:lnTo>
                  <a:lnTo>
                    <a:pt x="5430" y="4916"/>
                  </a:lnTo>
                  <a:lnTo>
                    <a:pt x="5540" y="4769"/>
                  </a:lnTo>
                  <a:lnTo>
                    <a:pt x="5577" y="4696"/>
                  </a:lnTo>
                  <a:lnTo>
                    <a:pt x="5613" y="4623"/>
                  </a:lnTo>
                  <a:lnTo>
                    <a:pt x="5577" y="4549"/>
                  </a:lnTo>
                  <a:lnTo>
                    <a:pt x="5577" y="4476"/>
                  </a:lnTo>
                  <a:lnTo>
                    <a:pt x="5430" y="4402"/>
                  </a:lnTo>
                  <a:lnTo>
                    <a:pt x="5320" y="4366"/>
                  </a:lnTo>
                  <a:lnTo>
                    <a:pt x="5320" y="4292"/>
                  </a:lnTo>
                  <a:lnTo>
                    <a:pt x="5246" y="4256"/>
                  </a:lnTo>
                  <a:lnTo>
                    <a:pt x="5173" y="4219"/>
                  </a:lnTo>
                  <a:close/>
                  <a:moveTo>
                    <a:pt x="5980" y="6016"/>
                  </a:moveTo>
                  <a:lnTo>
                    <a:pt x="6017" y="6053"/>
                  </a:lnTo>
                  <a:lnTo>
                    <a:pt x="6053" y="6126"/>
                  </a:lnTo>
                  <a:lnTo>
                    <a:pt x="6053" y="6200"/>
                  </a:lnTo>
                  <a:lnTo>
                    <a:pt x="5907" y="6237"/>
                  </a:lnTo>
                  <a:lnTo>
                    <a:pt x="5943" y="6090"/>
                  </a:lnTo>
                  <a:lnTo>
                    <a:pt x="5980" y="6016"/>
                  </a:lnTo>
                  <a:close/>
                  <a:moveTo>
                    <a:pt x="5833" y="5613"/>
                  </a:moveTo>
                  <a:lnTo>
                    <a:pt x="5723" y="5650"/>
                  </a:lnTo>
                  <a:lnTo>
                    <a:pt x="5650" y="5723"/>
                  </a:lnTo>
                  <a:lnTo>
                    <a:pt x="5613" y="5796"/>
                  </a:lnTo>
                  <a:lnTo>
                    <a:pt x="5613" y="5870"/>
                  </a:lnTo>
                  <a:lnTo>
                    <a:pt x="5687" y="5943"/>
                  </a:lnTo>
                  <a:lnTo>
                    <a:pt x="5577" y="6163"/>
                  </a:lnTo>
                  <a:lnTo>
                    <a:pt x="5540" y="6420"/>
                  </a:lnTo>
                  <a:lnTo>
                    <a:pt x="5577" y="6530"/>
                  </a:lnTo>
                  <a:lnTo>
                    <a:pt x="5687" y="6567"/>
                  </a:lnTo>
                  <a:lnTo>
                    <a:pt x="5833" y="6603"/>
                  </a:lnTo>
                  <a:lnTo>
                    <a:pt x="5980" y="6603"/>
                  </a:lnTo>
                  <a:lnTo>
                    <a:pt x="6090" y="6567"/>
                  </a:lnTo>
                  <a:lnTo>
                    <a:pt x="6237" y="6530"/>
                  </a:lnTo>
                  <a:lnTo>
                    <a:pt x="6347" y="6457"/>
                  </a:lnTo>
                  <a:lnTo>
                    <a:pt x="6420" y="6347"/>
                  </a:lnTo>
                  <a:lnTo>
                    <a:pt x="6457" y="6200"/>
                  </a:lnTo>
                  <a:lnTo>
                    <a:pt x="6457" y="6053"/>
                  </a:lnTo>
                  <a:lnTo>
                    <a:pt x="6420" y="5943"/>
                  </a:lnTo>
                  <a:lnTo>
                    <a:pt x="6347" y="5833"/>
                  </a:lnTo>
                  <a:lnTo>
                    <a:pt x="6274" y="5760"/>
                  </a:lnTo>
                  <a:lnTo>
                    <a:pt x="6163" y="5686"/>
                  </a:lnTo>
                  <a:lnTo>
                    <a:pt x="6053" y="5650"/>
                  </a:lnTo>
                  <a:lnTo>
                    <a:pt x="5943" y="5613"/>
                  </a:lnTo>
                  <a:close/>
                  <a:moveTo>
                    <a:pt x="3926" y="441"/>
                  </a:moveTo>
                  <a:lnTo>
                    <a:pt x="4623" y="478"/>
                  </a:lnTo>
                  <a:lnTo>
                    <a:pt x="5356" y="478"/>
                  </a:lnTo>
                  <a:lnTo>
                    <a:pt x="6824" y="551"/>
                  </a:lnTo>
                  <a:lnTo>
                    <a:pt x="7631" y="551"/>
                  </a:lnTo>
                  <a:lnTo>
                    <a:pt x="7704" y="734"/>
                  </a:lnTo>
                  <a:lnTo>
                    <a:pt x="7777" y="1064"/>
                  </a:lnTo>
                  <a:lnTo>
                    <a:pt x="7521" y="1174"/>
                  </a:lnTo>
                  <a:lnTo>
                    <a:pt x="7191" y="1211"/>
                  </a:lnTo>
                  <a:lnTo>
                    <a:pt x="7044" y="1211"/>
                  </a:lnTo>
                  <a:lnTo>
                    <a:pt x="6860" y="1174"/>
                  </a:lnTo>
                  <a:lnTo>
                    <a:pt x="6714" y="1174"/>
                  </a:lnTo>
                  <a:lnTo>
                    <a:pt x="6530" y="1211"/>
                  </a:lnTo>
                  <a:lnTo>
                    <a:pt x="6494" y="1248"/>
                  </a:lnTo>
                  <a:lnTo>
                    <a:pt x="6457" y="1321"/>
                  </a:lnTo>
                  <a:lnTo>
                    <a:pt x="6420" y="1395"/>
                  </a:lnTo>
                  <a:lnTo>
                    <a:pt x="6457" y="1468"/>
                  </a:lnTo>
                  <a:lnTo>
                    <a:pt x="6457" y="1505"/>
                  </a:lnTo>
                  <a:lnTo>
                    <a:pt x="6494" y="1578"/>
                  </a:lnTo>
                  <a:lnTo>
                    <a:pt x="6567" y="1651"/>
                  </a:lnTo>
                  <a:lnTo>
                    <a:pt x="6567" y="1871"/>
                  </a:lnTo>
                  <a:lnTo>
                    <a:pt x="6567" y="2092"/>
                  </a:lnTo>
                  <a:lnTo>
                    <a:pt x="6640" y="2642"/>
                  </a:lnTo>
                  <a:lnTo>
                    <a:pt x="6677" y="3192"/>
                  </a:lnTo>
                  <a:lnTo>
                    <a:pt x="6714" y="3632"/>
                  </a:lnTo>
                  <a:lnTo>
                    <a:pt x="6714" y="4072"/>
                  </a:lnTo>
                  <a:lnTo>
                    <a:pt x="6677" y="4586"/>
                  </a:lnTo>
                  <a:lnTo>
                    <a:pt x="6640" y="4843"/>
                  </a:lnTo>
                  <a:lnTo>
                    <a:pt x="6640" y="5099"/>
                  </a:lnTo>
                  <a:lnTo>
                    <a:pt x="6677" y="5246"/>
                  </a:lnTo>
                  <a:lnTo>
                    <a:pt x="6640" y="5319"/>
                  </a:lnTo>
                  <a:lnTo>
                    <a:pt x="6640" y="5393"/>
                  </a:lnTo>
                  <a:lnTo>
                    <a:pt x="6640" y="5466"/>
                  </a:lnTo>
                  <a:lnTo>
                    <a:pt x="6714" y="5540"/>
                  </a:lnTo>
                  <a:lnTo>
                    <a:pt x="7117" y="5796"/>
                  </a:lnTo>
                  <a:lnTo>
                    <a:pt x="7484" y="6016"/>
                  </a:lnTo>
                  <a:lnTo>
                    <a:pt x="7851" y="6310"/>
                  </a:lnTo>
                  <a:lnTo>
                    <a:pt x="8218" y="6640"/>
                  </a:lnTo>
                  <a:lnTo>
                    <a:pt x="8915" y="7300"/>
                  </a:lnTo>
                  <a:lnTo>
                    <a:pt x="8621" y="7337"/>
                  </a:lnTo>
                  <a:lnTo>
                    <a:pt x="8328" y="7300"/>
                  </a:lnTo>
                  <a:lnTo>
                    <a:pt x="8108" y="7227"/>
                  </a:lnTo>
                  <a:lnTo>
                    <a:pt x="7887" y="7154"/>
                  </a:lnTo>
                  <a:lnTo>
                    <a:pt x="7484" y="6933"/>
                  </a:lnTo>
                  <a:lnTo>
                    <a:pt x="7117" y="6823"/>
                  </a:lnTo>
                  <a:lnTo>
                    <a:pt x="6750" y="6787"/>
                  </a:lnTo>
                  <a:lnTo>
                    <a:pt x="6384" y="6823"/>
                  </a:lnTo>
                  <a:lnTo>
                    <a:pt x="5980" y="6933"/>
                  </a:lnTo>
                  <a:lnTo>
                    <a:pt x="5577" y="7044"/>
                  </a:lnTo>
                  <a:lnTo>
                    <a:pt x="5210" y="7227"/>
                  </a:lnTo>
                  <a:lnTo>
                    <a:pt x="4843" y="7374"/>
                  </a:lnTo>
                  <a:lnTo>
                    <a:pt x="4439" y="7520"/>
                  </a:lnTo>
                  <a:lnTo>
                    <a:pt x="4109" y="7557"/>
                  </a:lnTo>
                  <a:lnTo>
                    <a:pt x="3816" y="7594"/>
                  </a:lnTo>
                  <a:lnTo>
                    <a:pt x="3889" y="7557"/>
                  </a:lnTo>
                  <a:lnTo>
                    <a:pt x="3926" y="7484"/>
                  </a:lnTo>
                  <a:lnTo>
                    <a:pt x="3926" y="7374"/>
                  </a:lnTo>
                  <a:lnTo>
                    <a:pt x="3926" y="7300"/>
                  </a:lnTo>
                  <a:lnTo>
                    <a:pt x="3889" y="7227"/>
                  </a:lnTo>
                  <a:lnTo>
                    <a:pt x="3816" y="7190"/>
                  </a:lnTo>
                  <a:lnTo>
                    <a:pt x="2789" y="7190"/>
                  </a:lnTo>
                  <a:lnTo>
                    <a:pt x="2935" y="7044"/>
                  </a:lnTo>
                  <a:lnTo>
                    <a:pt x="3266" y="6677"/>
                  </a:lnTo>
                  <a:lnTo>
                    <a:pt x="3559" y="6713"/>
                  </a:lnTo>
                  <a:lnTo>
                    <a:pt x="3853" y="6713"/>
                  </a:lnTo>
                  <a:lnTo>
                    <a:pt x="4403" y="6677"/>
                  </a:lnTo>
                  <a:lnTo>
                    <a:pt x="4549" y="6640"/>
                  </a:lnTo>
                  <a:lnTo>
                    <a:pt x="4623" y="6530"/>
                  </a:lnTo>
                  <a:lnTo>
                    <a:pt x="4623" y="6457"/>
                  </a:lnTo>
                  <a:lnTo>
                    <a:pt x="4586" y="6383"/>
                  </a:lnTo>
                  <a:lnTo>
                    <a:pt x="4513" y="6310"/>
                  </a:lnTo>
                  <a:lnTo>
                    <a:pt x="4403" y="6273"/>
                  </a:lnTo>
                  <a:lnTo>
                    <a:pt x="3669" y="6273"/>
                  </a:lnTo>
                  <a:lnTo>
                    <a:pt x="3926" y="6016"/>
                  </a:lnTo>
                  <a:lnTo>
                    <a:pt x="4183" y="5723"/>
                  </a:lnTo>
                  <a:lnTo>
                    <a:pt x="4293" y="5723"/>
                  </a:lnTo>
                  <a:lnTo>
                    <a:pt x="4366" y="5686"/>
                  </a:lnTo>
                  <a:lnTo>
                    <a:pt x="4439" y="5576"/>
                  </a:lnTo>
                  <a:lnTo>
                    <a:pt x="4476" y="5466"/>
                  </a:lnTo>
                  <a:lnTo>
                    <a:pt x="4403" y="3449"/>
                  </a:lnTo>
                  <a:lnTo>
                    <a:pt x="4366" y="2495"/>
                  </a:lnTo>
                  <a:lnTo>
                    <a:pt x="4329" y="2018"/>
                  </a:lnTo>
                  <a:lnTo>
                    <a:pt x="4293" y="1541"/>
                  </a:lnTo>
                  <a:lnTo>
                    <a:pt x="4256" y="1431"/>
                  </a:lnTo>
                  <a:lnTo>
                    <a:pt x="4549" y="1505"/>
                  </a:lnTo>
                  <a:lnTo>
                    <a:pt x="4953" y="1578"/>
                  </a:lnTo>
                  <a:lnTo>
                    <a:pt x="5173" y="1578"/>
                  </a:lnTo>
                  <a:lnTo>
                    <a:pt x="5356" y="1505"/>
                  </a:lnTo>
                  <a:lnTo>
                    <a:pt x="5393" y="1468"/>
                  </a:lnTo>
                  <a:lnTo>
                    <a:pt x="5430" y="1431"/>
                  </a:lnTo>
                  <a:lnTo>
                    <a:pt x="5430" y="1358"/>
                  </a:lnTo>
                  <a:lnTo>
                    <a:pt x="5393" y="1321"/>
                  </a:lnTo>
                  <a:lnTo>
                    <a:pt x="5246" y="1211"/>
                  </a:lnTo>
                  <a:lnTo>
                    <a:pt x="5063" y="1174"/>
                  </a:lnTo>
                  <a:lnTo>
                    <a:pt x="4733" y="1138"/>
                  </a:lnTo>
                  <a:lnTo>
                    <a:pt x="4219" y="1064"/>
                  </a:lnTo>
                  <a:lnTo>
                    <a:pt x="4183" y="1028"/>
                  </a:lnTo>
                  <a:lnTo>
                    <a:pt x="4146" y="991"/>
                  </a:lnTo>
                  <a:lnTo>
                    <a:pt x="3999" y="991"/>
                  </a:lnTo>
                  <a:lnTo>
                    <a:pt x="3853" y="1028"/>
                  </a:lnTo>
                  <a:lnTo>
                    <a:pt x="3706" y="1064"/>
                  </a:lnTo>
                  <a:lnTo>
                    <a:pt x="3596" y="1064"/>
                  </a:lnTo>
                  <a:lnTo>
                    <a:pt x="3522" y="1028"/>
                  </a:lnTo>
                  <a:lnTo>
                    <a:pt x="3486" y="991"/>
                  </a:lnTo>
                  <a:lnTo>
                    <a:pt x="3412" y="881"/>
                  </a:lnTo>
                  <a:lnTo>
                    <a:pt x="3412" y="771"/>
                  </a:lnTo>
                  <a:lnTo>
                    <a:pt x="3412" y="698"/>
                  </a:lnTo>
                  <a:lnTo>
                    <a:pt x="3486" y="624"/>
                  </a:lnTo>
                  <a:lnTo>
                    <a:pt x="3559" y="551"/>
                  </a:lnTo>
                  <a:lnTo>
                    <a:pt x="3742" y="478"/>
                  </a:lnTo>
                  <a:lnTo>
                    <a:pt x="3926" y="441"/>
                  </a:lnTo>
                  <a:close/>
                  <a:moveTo>
                    <a:pt x="6090" y="8071"/>
                  </a:moveTo>
                  <a:lnTo>
                    <a:pt x="6127" y="8144"/>
                  </a:lnTo>
                  <a:lnTo>
                    <a:pt x="6127" y="8217"/>
                  </a:lnTo>
                  <a:lnTo>
                    <a:pt x="6090" y="8291"/>
                  </a:lnTo>
                  <a:lnTo>
                    <a:pt x="6053" y="8364"/>
                  </a:lnTo>
                  <a:lnTo>
                    <a:pt x="5980" y="8401"/>
                  </a:lnTo>
                  <a:lnTo>
                    <a:pt x="5907" y="8401"/>
                  </a:lnTo>
                  <a:lnTo>
                    <a:pt x="5833" y="8364"/>
                  </a:lnTo>
                  <a:lnTo>
                    <a:pt x="5760" y="8291"/>
                  </a:lnTo>
                  <a:lnTo>
                    <a:pt x="5760" y="8181"/>
                  </a:lnTo>
                  <a:lnTo>
                    <a:pt x="5833" y="8144"/>
                  </a:lnTo>
                  <a:lnTo>
                    <a:pt x="5943" y="8071"/>
                  </a:lnTo>
                  <a:lnTo>
                    <a:pt x="6017" y="8107"/>
                  </a:lnTo>
                  <a:lnTo>
                    <a:pt x="6053" y="8107"/>
                  </a:lnTo>
                  <a:lnTo>
                    <a:pt x="6090" y="8071"/>
                  </a:lnTo>
                  <a:close/>
                  <a:moveTo>
                    <a:pt x="5907" y="7630"/>
                  </a:moveTo>
                  <a:lnTo>
                    <a:pt x="5797" y="7667"/>
                  </a:lnTo>
                  <a:lnTo>
                    <a:pt x="5687" y="7704"/>
                  </a:lnTo>
                  <a:lnTo>
                    <a:pt x="5577" y="7777"/>
                  </a:lnTo>
                  <a:lnTo>
                    <a:pt x="5467" y="7887"/>
                  </a:lnTo>
                  <a:lnTo>
                    <a:pt x="5467" y="7924"/>
                  </a:lnTo>
                  <a:lnTo>
                    <a:pt x="5430" y="7997"/>
                  </a:lnTo>
                  <a:lnTo>
                    <a:pt x="5503" y="8071"/>
                  </a:lnTo>
                  <a:lnTo>
                    <a:pt x="5430" y="8217"/>
                  </a:lnTo>
                  <a:lnTo>
                    <a:pt x="5430" y="8364"/>
                  </a:lnTo>
                  <a:lnTo>
                    <a:pt x="5467" y="8474"/>
                  </a:lnTo>
                  <a:lnTo>
                    <a:pt x="5540" y="8584"/>
                  </a:lnTo>
                  <a:lnTo>
                    <a:pt x="5650" y="8694"/>
                  </a:lnTo>
                  <a:lnTo>
                    <a:pt x="5797" y="8731"/>
                  </a:lnTo>
                  <a:lnTo>
                    <a:pt x="5907" y="8768"/>
                  </a:lnTo>
                  <a:lnTo>
                    <a:pt x="6053" y="8768"/>
                  </a:lnTo>
                  <a:lnTo>
                    <a:pt x="6200" y="8731"/>
                  </a:lnTo>
                  <a:lnTo>
                    <a:pt x="6310" y="8658"/>
                  </a:lnTo>
                  <a:lnTo>
                    <a:pt x="6384" y="8584"/>
                  </a:lnTo>
                  <a:lnTo>
                    <a:pt x="6457" y="8474"/>
                  </a:lnTo>
                  <a:lnTo>
                    <a:pt x="6494" y="8327"/>
                  </a:lnTo>
                  <a:lnTo>
                    <a:pt x="6494" y="8217"/>
                  </a:lnTo>
                  <a:lnTo>
                    <a:pt x="6494" y="8071"/>
                  </a:lnTo>
                  <a:lnTo>
                    <a:pt x="6457" y="7961"/>
                  </a:lnTo>
                  <a:lnTo>
                    <a:pt x="6384" y="7851"/>
                  </a:lnTo>
                  <a:lnTo>
                    <a:pt x="6310" y="7777"/>
                  </a:lnTo>
                  <a:lnTo>
                    <a:pt x="6200" y="7704"/>
                  </a:lnTo>
                  <a:lnTo>
                    <a:pt x="6053" y="7667"/>
                  </a:lnTo>
                  <a:lnTo>
                    <a:pt x="5907" y="7630"/>
                  </a:lnTo>
                  <a:close/>
                  <a:moveTo>
                    <a:pt x="4476" y="9134"/>
                  </a:moveTo>
                  <a:lnTo>
                    <a:pt x="4513" y="9281"/>
                  </a:lnTo>
                  <a:lnTo>
                    <a:pt x="4476" y="9391"/>
                  </a:lnTo>
                  <a:lnTo>
                    <a:pt x="4403" y="9538"/>
                  </a:lnTo>
                  <a:lnTo>
                    <a:pt x="4256" y="9648"/>
                  </a:lnTo>
                  <a:lnTo>
                    <a:pt x="4183" y="9685"/>
                  </a:lnTo>
                  <a:lnTo>
                    <a:pt x="4109" y="9685"/>
                  </a:lnTo>
                  <a:lnTo>
                    <a:pt x="4036" y="9648"/>
                  </a:lnTo>
                  <a:lnTo>
                    <a:pt x="3963" y="9575"/>
                  </a:lnTo>
                  <a:lnTo>
                    <a:pt x="3926" y="9501"/>
                  </a:lnTo>
                  <a:lnTo>
                    <a:pt x="3926" y="9428"/>
                  </a:lnTo>
                  <a:lnTo>
                    <a:pt x="3963" y="9354"/>
                  </a:lnTo>
                  <a:lnTo>
                    <a:pt x="4036" y="9281"/>
                  </a:lnTo>
                  <a:lnTo>
                    <a:pt x="4219" y="9208"/>
                  </a:lnTo>
                  <a:lnTo>
                    <a:pt x="4403" y="9171"/>
                  </a:lnTo>
                  <a:lnTo>
                    <a:pt x="4439" y="9171"/>
                  </a:lnTo>
                  <a:lnTo>
                    <a:pt x="4476" y="9134"/>
                  </a:lnTo>
                  <a:close/>
                  <a:moveTo>
                    <a:pt x="7741" y="9391"/>
                  </a:moveTo>
                  <a:lnTo>
                    <a:pt x="7814" y="9464"/>
                  </a:lnTo>
                  <a:lnTo>
                    <a:pt x="7851" y="9575"/>
                  </a:lnTo>
                  <a:lnTo>
                    <a:pt x="7851" y="9685"/>
                  </a:lnTo>
                  <a:lnTo>
                    <a:pt x="7814" y="9795"/>
                  </a:lnTo>
                  <a:lnTo>
                    <a:pt x="7704" y="9868"/>
                  </a:lnTo>
                  <a:lnTo>
                    <a:pt x="7557" y="9905"/>
                  </a:lnTo>
                  <a:lnTo>
                    <a:pt x="7447" y="9905"/>
                  </a:lnTo>
                  <a:lnTo>
                    <a:pt x="7301" y="9868"/>
                  </a:lnTo>
                  <a:lnTo>
                    <a:pt x="7227" y="9795"/>
                  </a:lnTo>
                  <a:lnTo>
                    <a:pt x="7301" y="9648"/>
                  </a:lnTo>
                  <a:lnTo>
                    <a:pt x="7374" y="9538"/>
                  </a:lnTo>
                  <a:lnTo>
                    <a:pt x="7484" y="9464"/>
                  </a:lnTo>
                  <a:lnTo>
                    <a:pt x="7631" y="9428"/>
                  </a:lnTo>
                  <a:lnTo>
                    <a:pt x="7704" y="9391"/>
                  </a:lnTo>
                  <a:close/>
                  <a:moveTo>
                    <a:pt x="4439" y="8658"/>
                  </a:moveTo>
                  <a:lnTo>
                    <a:pt x="4293" y="8694"/>
                  </a:lnTo>
                  <a:lnTo>
                    <a:pt x="4146" y="8694"/>
                  </a:lnTo>
                  <a:lnTo>
                    <a:pt x="4073" y="8731"/>
                  </a:lnTo>
                  <a:lnTo>
                    <a:pt x="3999" y="8804"/>
                  </a:lnTo>
                  <a:lnTo>
                    <a:pt x="3963" y="8951"/>
                  </a:lnTo>
                  <a:lnTo>
                    <a:pt x="3742" y="9061"/>
                  </a:lnTo>
                  <a:lnTo>
                    <a:pt x="3596" y="9244"/>
                  </a:lnTo>
                  <a:lnTo>
                    <a:pt x="3559" y="9354"/>
                  </a:lnTo>
                  <a:lnTo>
                    <a:pt x="3522" y="9501"/>
                  </a:lnTo>
                  <a:lnTo>
                    <a:pt x="3559" y="9611"/>
                  </a:lnTo>
                  <a:lnTo>
                    <a:pt x="3596" y="9758"/>
                  </a:lnTo>
                  <a:lnTo>
                    <a:pt x="3706" y="9868"/>
                  </a:lnTo>
                  <a:lnTo>
                    <a:pt x="3779" y="9978"/>
                  </a:lnTo>
                  <a:lnTo>
                    <a:pt x="3926" y="10051"/>
                  </a:lnTo>
                  <a:lnTo>
                    <a:pt x="4036" y="10088"/>
                  </a:lnTo>
                  <a:lnTo>
                    <a:pt x="4366" y="10088"/>
                  </a:lnTo>
                  <a:lnTo>
                    <a:pt x="4513" y="10015"/>
                  </a:lnTo>
                  <a:lnTo>
                    <a:pt x="4623" y="9905"/>
                  </a:lnTo>
                  <a:lnTo>
                    <a:pt x="4733" y="9795"/>
                  </a:lnTo>
                  <a:lnTo>
                    <a:pt x="4843" y="9648"/>
                  </a:lnTo>
                  <a:lnTo>
                    <a:pt x="4880" y="9501"/>
                  </a:lnTo>
                  <a:lnTo>
                    <a:pt x="4916" y="9354"/>
                  </a:lnTo>
                  <a:lnTo>
                    <a:pt x="4916" y="9171"/>
                  </a:lnTo>
                  <a:lnTo>
                    <a:pt x="4880" y="9024"/>
                  </a:lnTo>
                  <a:lnTo>
                    <a:pt x="4806" y="8878"/>
                  </a:lnTo>
                  <a:lnTo>
                    <a:pt x="4733" y="8768"/>
                  </a:lnTo>
                  <a:lnTo>
                    <a:pt x="4586" y="8694"/>
                  </a:lnTo>
                  <a:lnTo>
                    <a:pt x="4439" y="8658"/>
                  </a:lnTo>
                  <a:close/>
                  <a:moveTo>
                    <a:pt x="7447" y="8951"/>
                  </a:moveTo>
                  <a:lnTo>
                    <a:pt x="7337" y="8988"/>
                  </a:lnTo>
                  <a:lnTo>
                    <a:pt x="7264" y="9061"/>
                  </a:lnTo>
                  <a:lnTo>
                    <a:pt x="7227" y="9134"/>
                  </a:lnTo>
                  <a:lnTo>
                    <a:pt x="7227" y="9208"/>
                  </a:lnTo>
                  <a:lnTo>
                    <a:pt x="7117" y="9318"/>
                  </a:lnTo>
                  <a:lnTo>
                    <a:pt x="7007" y="9391"/>
                  </a:lnTo>
                  <a:lnTo>
                    <a:pt x="6934" y="9501"/>
                  </a:lnTo>
                  <a:lnTo>
                    <a:pt x="6897" y="9611"/>
                  </a:lnTo>
                  <a:lnTo>
                    <a:pt x="6897" y="9575"/>
                  </a:lnTo>
                  <a:lnTo>
                    <a:pt x="6860" y="9611"/>
                  </a:lnTo>
                  <a:lnTo>
                    <a:pt x="6824" y="9758"/>
                  </a:lnTo>
                  <a:lnTo>
                    <a:pt x="6824" y="9905"/>
                  </a:lnTo>
                  <a:lnTo>
                    <a:pt x="6860" y="9978"/>
                  </a:lnTo>
                  <a:lnTo>
                    <a:pt x="6897" y="10051"/>
                  </a:lnTo>
                  <a:lnTo>
                    <a:pt x="7007" y="10125"/>
                  </a:lnTo>
                  <a:lnTo>
                    <a:pt x="7044" y="10161"/>
                  </a:lnTo>
                  <a:lnTo>
                    <a:pt x="7044" y="10198"/>
                  </a:lnTo>
                  <a:lnTo>
                    <a:pt x="7227" y="10271"/>
                  </a:lnTo>
                  <a:lnTo>
                    <a:pt x="7374" y="10345"/>
                  </a:lnTo>
                  <a:lnTo>
                    <a:pt x="7704" y="10345"/>
                  </a:lnTo>
                  <a:lnTo>
                    <a:pt x="7851" y="10271"/>
                  </a:lnTo>
                  <a:lnTo>
                    <a:pt x="7998" y="10198"/>
                  </a:lnTo>
                  <a:lnTo>
                    <a:pt x="8108" y="10088"/>
                  </a:lnTo>
                  <a:lnTo>
                    <a:pt x="8181" y="9941"/>
                  </a:lnTo>
                  <a:lnTo>
                    <a:pt x="8254" y="9795"/>
                  </a:lnTo>
                  <a:lnTo>
                    <a:pt x="8291" y="9611"/>
                  </a:lnTo>
                  <a:lnTo>
                    <a:pt x="8254" y="9464"/>
                  </a:lnTo>
                  <a:lnTo>
                    <a:pt x="8218" y="9318"/>
                  </a:lnTo>
                  <a:lnTo>
                    <a:pt x="8144" y="9171"/>
                  </a:lnTo>
                  <a:lnTo>
                    <a:pt x="7998" y="9024"/>
                  </a:lnTo>
                  <a:lnTo>
                    <a:pt x="7924" y="8988"/>
                  </a:lnTo>
                  <a:lnTo>
                    <a:pt x="7851" y="8951"/>
                  </a:lnTo>
                  <a:close/>
                  <a:moveTo>
                    <a:pt x="6970" y="7227"/>
                  </a:moveTo>
                  <a:lnTo>
                    <a:pt x="7227" y="7300"/>
                  </a:lnTo>
                  <a:lnTo>
                    <a:pt x="7741" y="7520"/>
                  </a:lnTo>
                  <a:lnTo>
                    <a:pt x="8071" y="7667"/>
                  </a:lnTo>
                  <a:lnTo>
                    <a:pt x="8474" y="7740"/>
                  </a:lnTo>
                  <a:lnTo>
                    <a:pt x="8658" y="7777"/>
                  </a:lnTo>
                  <a:lnTo>
                    <a:pt x="8878" y="7777"/>
                  </a:lnTo>
                  <a:lnTo>
                    <a:pt x="9061" y="7740"/>
                  </a:lnTo>
                  <a:lnTo>
                    <a:pt x="9245" y="7667"/>
                  </a:lnTo>
                  <a:lnTo>
                    <a:pt x="9575" y="8071"/>
                  </a:lnTo>
                  <a:lnTo>
                    <a:pt x="10125" y="8841"/>
                  </a:lnTo>
                  <a:lnTo>
                    <a:pt x="10639" y="9648"/>
                  </a:lnTo>
                  <a:lnTo>
                    <a:pt x="10785" y="9868"/>
                  </a:lnTo>
                  <a:lnTo>
                    <a:pt x="10822" y="10015"/>
                  </a:lnTo>
                  <a:lnTo>
                    <a:pt x="10785" y="10161"/>
                  </a:lnTo>
                  <a:lnTo>
                    <a:pt x="10749" y="10235"/>
                  </a:lnTo>
                  <a:lnTo>
                    <a:pt x="10639" y="10345"/>
                  </a:lnTo>
                  <a:lnTo>
                    <a:pt x="10455" y="10455"/>
                  </a:lnTo>
                  <a:lnTo>
                    <a:pt x="10235" y="10602"/>
                  </a:lnTo>
                  <a:lnTo>
                    <a:pt x="9758" y="10565"/>
                  </a:lnTo>
                  <a:lnTo>
                    <a:pt x="9281" y="10492"/>
                  </a:lnTo>
                  <a:lnTo>
                    <a:pt x="8328" y="10455"/>
                  </a:lnTo>
                  <a:lnTo>
                    <a:pt x="7374" y="10492"/>
                  </a:lnTo>
                  <a:lnTo>
                    <a:pt x="6420" y="10528"/>
                  </a:lnTo>
                  <a:lnTo>
                    <a:pt x="2092" y="10675"/>
                  </a:lnTo>
                  <a:lnTo>
                    <a:pt x="1065" y="10712"/>
                  </a:lnTo>
                  <a:lnTo>
                    <a:pt x="735" y="10712"/>
                  </a:lnTo>
                  <a:lnTo>
                    <a:pt x="625" y="10638"/>
                  </a:lnTo>
                  <a:lnTo>
                    <a:pt x="588" y="10602"/>
                  </a:lnTo>
                  <a:lnTo>
                    <a:pt x="551" y="10565"/>
                  </a:lnTo>
                  <a:lnTo>
                    <a:pt x="588" y="10418"/>
                  </a:lnTo>
                  <a:lnTo>
                    <a:pt x="735" y="10198"/>
                  </a:lnTo>
                  <a:lnTo>
                    <a:pt x="1065" y="9685"/>
                  </a:lnTo>
                  <a:lnTo>
                    <a:pt x="1542" y="9575"/>
                  </a:lnTo>
                  <a:lnTo>
                    <a:pt x="1762" y="9538"/>
                  </a:lnTo>
                  <a:lnTo>
                    <a:pt x="2018" y="9501"/>
                  </a:lnTo>
                  <a:lnTo>
                    <a:pt x="2092" y="9464"/>
                  </a:lnTo>
                  <a:lnTo>
                    <a:pt x="2128" y="9428"/>
                  </a:lnTo>
                  <a:lnTo>
                    <a:pt x="2165" y="9281"/>
                  </a:lnTo>
                  <a:lnTo>
                    <a:pt x="2128" y="9171"/>
                  </a:lnTo>
                  <a:lnTo>
                    <a:pt x="2092" y="9134"/>
                  </a:lnTo>
                  <a:lnTo>
                    <a:pt x="2018" y="9098"/>
                  </a:lnTo>
                  <a:lnTo>
                    <a:pt x="1872" y="9061"/>
                  </a:lnTo>
                  <a:lnTo>
                    <a:pt x="1725" y="9061"/>
                  </a:lnTo>
                  <a:lnTo>
                    <a:pt x="1395" y="9134"/>
                  </a:lnTo>
                  <a:lnTo>
                    <a:pt x="1395" y="9134"/>
                  </a:lnTo>
                  <a:lnTo>
                    <a:pt x="1798" y="8547"/>
                  </a:lnTo>
                  <a:lnTo>
                    <a:pt x="1835" y="8511"/>
                  </a:lnTo>
                  <a:lnTo>
                    <a:pt x="1945" y="8547"/>
                  </a:lnTo>
                  <a:lnTo>
                    <a:pt x="2092" y="8584"/>
                  </a:lnTo>
                  <a:lnTo>
                    <a:pt x="2459" y="8621"/>
                  </a:lnTo>
                  <a:lnTo>
                    <a:pt x="2972" y="8621"/>
                  </a:lnTo>
                  <a:lnTo>
                    <a:pt x="3082" y="8584"/>
                  </a:lnTo>
                  <a:lnTo>
                    <a:pt x="3156" y="8511"/>
                  </a:lnTo>
                  <a:lnTo>
                    <a:pt x="3192" y="8401"/>
                  </a:lnTo>
                  <a:lnTo>
                    <a:pt x="3156" y="8291"/>
                  </a:lnTo>
                  <a:lnTo>
                    <a:pt x="3082" y="8217"/>
                  </a:lnTo>
                  <a:lnTo>
                    <a:pt x="2972" y="8181"/>
                  </a:lnTo>
                  <a:lnTo>
                    <a:pt x="2055" y="8181"/>
                  </a:lnTo>
                  <a:lnTo>
                    <a:pt x="2532" y="7520"/>
                  </a:lnTo>
                  <a:lnTo>
                    <a:pt x="2752" y="7557"/>
                  </a:lnTo>
                  <a:lnTo>
                    <a:pt x="2899" y="7704"/>
                  </a:lnTo>
                  <a:lnTo>
                    <a:pt x="3046" y="7777"/>
                  </a:lnTo>
                  <a:lnTo>
                    <a:pt x="3192" y="7851"/>
                  </a:lnTo>
                  <a:lnTo>
                    <a:pt x="3376" y="7924"/>
                  </a:lnTo>
                  <a:lnTo>
                    <a:pt x="3742" y="7961"/>
                  </a:lnTo>
                  <a:lnTo>
                    <a:pt x="4073" y="7961"/>
                  </a:lnTo>
                  <a:lnTo>
                    <a:pt x="4549" y="7887"/>
                  </a:lnTo>
                  <a:lnTo>
                    <a:pt x="4953" y="7777"/>
                  </a:lnTo>
                  <a:lnTo>
                    <a:pt x="5797" y="7410"/>
                  </a:lnTo>
                  <a:lnTo>
                    <a:pt x="6237" y="7264"/>
                  </a:lnTo>
                  <a:lnTo>
                    <a:pt x="6494" y="7227"/>
                  </a:lnTo>
                  <a:close/>
                  <a:moveTo>
                    <a:pt x="4036" y="1"/>
                  </a:moveTo>
                  <a:lnTo>
                    <a:pt x="3816" y="37"/>
                  </a:lnTo>
                  <a:lnTo>
                    <a:pt x="3596" y="74"/>
                  </a:lnTo>
                  <a:lnTo>
                    <a:pt x="3412" y="147"/>
                  </a:lnTo>
                  <a:lnTo>
                    <a:pt x="3229" y="257"/>
                  </a:lnTo>
                  <a:lnTo>
                    <a:pt x="3119" y="404"/>
                  </a:lnTo>
                  <a:lnTo>
                    <a:pt x="3009" y="551"/>
                  </a:lnTo>
                  <a:lnTo>
                    <a:pt x="2972" y="771"/>
                  </a:lnTo>
                  <a:lnTo>
                    <a:pt x="3009" y="991"/>
                  </a:lnTo>
                  <a:lnTo>
                    <a:pt x="3082" y="1174"/>
                  </a:lnTo>
                  <a:lnTo>
                    <a:pt x="3156" y="1285"/>
                  </a:lnTo>
                  <a:lnTo>
                    <a:pt x="3266" y="1358"/>
                  </a:lnTo>
                  <a:lnTo>
                    <a:pt x="3412" y="1431"/>
                  </a:lnTo>
                  <a:lnTo>
                    <a:pt x="3559" y="1468"/>
                  </a:lnTo>
                  <a:lnTo>
                    <a:pt x="3706" y="1468"/>
                  </a:lnTo>
                  <a:lnTo>
                    <a:pt x="3853" y="1431"/>
                  </a:lnTo>
                  <a:lnTo>
                    <a:pt x="3999" y="1395"/>
                  </a:lnTo>
                  <a:lnTo>
                    <a:pt x="4073" y="1395"/>
                  </a:lnTo>
                  <a:lnTo>
                    <a:pt x="3963" y="1468"/>
                  </a:lnTo>
                  <a:lnTo>
                    <a:pt x="3926" y="1578"/>
                  </a:lnTo>
                  <a:lnTo>
                    <a:pt x="3889" y="2055"/>
                  </a:lnTo>
                  <a:lnTo>
                    <a:pt x="3889" y="2532"/>
                  </a:lnTo>
                  <a:lnTo>
                    <a:pt x="3926" y="3449"/>
                  </a:lnTo>
                  <a:lnTo>
                    <a:pt x="3926" y="5099"/>
                  </a:lnTo>
                  <a:lnTo>
                    <a:pt x="3926" y="5283"/>
                  </a:lnTo>
                  <a:lnTo>
                    <a:pt x="3963" y="5466"/>
                  </a:lnTo>
                  <a:lnTo>
                    <a:pt x="3963" y="5503"/>
                  </a:lnTo>
                  <a:lnTo>
                    <a:pt x="3742" y="5613"/>
                  </a:lnTo>
                  <a:lnTo>
                    <a:pt x="3559" y="5723"/>
                  </a:lnTo>
                  <a:lnTo>
                    <a:pt x="3229" y="6016"/>
                  </a:lnTo>
                  <a:lnTo>
                    <a:pt x="2899" y="6347"/>
                  </a:lnTo>
                  <a:lnTo>
                    <a:pt x="2605" y="6677"/>
                  </a:lnTo>
                  <a:lnTo>
                    <a:pt x="2239" y="7080"/>
                  </a:lnTo>
                  <a:lnTo>
                    <a:pt x="1908" y="7484"/>
                  </a:lnTo>
                  <a:lnTo>
                    <a:pt x="1285" y="8364"/>
                  </a:lnTo>
                  <a:lnTo>
                    <a:pt x="698" y="9244"/>
                  </a:lnTo>
                  <a:lnTo>
                    <a:pt x="148" y="10125"/>
                  </a:lnTo>
                  <a:lnTo>
                    <a:pt x="38" y="10308"/>
                  </a:lnTo>
                  <a:lnTo>
                    <a:pt x="1" y="10492"/>
                  </a:lnTo>
                  <a:lnTo>
                    <a:pt x="38" y="10675"/>
                  </a:lnTo>
                  <a:lnTo>
                    <a:pt x="111" y="10858"/>
                  </a:lnTo>
                  <a:lnTo>
                    <a:pt x="221" y="11005"/>
                  </a:lnTo>
                  <a:lnTo>
                    <a:pt x="368" y="11115"/>
                  </a:lnTo>
                  <a:lnTo>
                    <a:pt x="551" y="11225"/>
                  </a:lnTo>
                  <a:lnTo>
                    <a:pt x="771" y="11262"/>
                  </a:lnTo>
                  <a:lnTo>
                    <a:pt x="1321" y="11299"/>
                  </a:lnTo>
                  <a:lnTo>
                    <a:pt x="1872" y="11262"/>
                  </a:lnTo>
                  <a:lnTo>
                    <a:pt x="3009" y="11189"/>
                  </a:lnTo>
                  <a:lnTo>
                    <a:pt x="5503" y="11115"/>
                  </a:lnTo>
                  <a:lnTo>
                    <a:pt x="7447" y="11042"/>
                  </a:lnTo>
                  <a:lnTo>
                    <a:pt x="8401" y="11005"/>
                  </a:lnTo>
                  <a:lnTo>
                    <a:pt x="9355" y="11042"/>
                  </a:lnTo>
                  <a:lnTo>
                    <a:pt x="9391" y="11152"/>
                  </a:lnTo>
                  <a:lnTo>
                    <a:pt x="9465" y="11225"/>
                  </a:lnTo>
                  <a:lnTo>
                    <a:pt x="9612" y="11299"/>
                  </a:lnTo>
                  <a:lnTo>
                    <a:pt x="9795" y="11335"/>
                  </a:lnTo>
                  <a:lnTo>
                    <a:pt x="9978" y="11335"/>
                  </a:lnTo>
                  <a:lnTo>
                    <a:pt x="10125" y="11299"/>
                  </a:lnTo>
                  <a:lnTo>
                    <a:pt x="10272" y="11299"/>
                  </a:lnTo>
                  <a:lnTo>
                    <a:pt x="10382" y="11262"/>
                  </a:lnTo>
                  <a:lnTo>
                    <a:pt x="10455" y="11189"/>
                  </a:lnTo>
                  <a:lnTo>
                    <a:pt x="10565" y="11115"/>
                  </a:lnTo>
                  <a:lnTo>
                    <a:pt x="10785" y="10968"/>
                  </a:lnTo>
                  <a:lnTo>
                    <a:pt x="10969" y="10785"/>
                  </a:lnTo>
                  <a:lnTo>
                    <a:pt x="11152" y="10602"/>
                  </a:lnTo>
                  <a:lnTo>
                    <a:pt x="11299" y="10455"/>
                  </a:lnTo>
                  <a:lnTo>
                    <a:pt x="11336" y="10308"/>
                  </a:lnTo>
                  <a:lnTo>
                    <a:pt x="11372" y="10198"/>
                  </a:lnTo>
                  <a:lnTo>
                    <a:pt x="11409" y="10051"/>
                  </a:lnTo>
                  <a:lnTo>
                    <a:pt x="11372" y="9941"/>
                  </a:lnTo>
                  <a:lnTo>
                    <a:pt x="11299" y="9685"/>
                  </a:lnTo>
                  <a:lnTo>
                    <a:pt x="11189" y="9464"/>
                  </a:lnTo>
                  <a:lnTo>
                    <a:pt x="10859" y="8914"/>
                  </a:lnTo>
                  <a:lnTo>
                    <a:pt x="10492" y="8364"/>
                  </a:lnTo>
                  <a:lnTo>
                    <a:pt x="10125" y="7887"/>
                  </a:lnTo>
                  <a:lnTo>
                    <a:pt x="9722" y="7410"/>
                  </a:lnTo>
                  <a:lnTo>
                    <a:pt x="9318" y="6933"/>
                  </a:lnTo>
                  <a:lnTo>
                    <a:pt x="8878" y="6493"/>
                  </a:lnTo>
                  <a:lnTo>
                    <a:pt x="8474" y="6126"/>
                  </a:lnTo>
                  <a:lnTo>
                    <a:pt x="8071" y="5760"/>
                  </a:lnTo>
                  <a:lnTo>
                    <a:pt x="7851" y="5576"/>
                  </a:lnTo>
                  <a:lnTo>
                    <a:pt x="7594" y="5430"/>
                  </a:lnTo>
                  <a:lnTo>
                    <a:pt x="7374" y="5319"/>
                  </a:lnTo>
                  <a:lnTo>
                    <a:pt x="7117" y="5209"/>
                  </a:lnTo>
                  <a:lnTo>
                    <a:pt x="7117" y="5173"/>
                  </a:lnTo>
                  <a:lnTo>
                    <a:pt x="7191" y="4953"/>
                  </a:lnTo>
                  <a:lnTo>
                    <a:pt x="7227" y="4696"/>
                  </a:lnTo>
                  <a:lnTo>
                    <a:pt x="7227" y="4182"/>
                  </a:lnTo>
                  <a:lnTo>
                    <a:pt x="7227" y="3669"/>
                  </a:lnTo>
                  <a:lnTo>
                    <a:pt x="7191" y="3192"/>
                  </a:lnTo>
                  <a:lnTo>
                    <a:pt x="7154" y="2825"/>
                  </a:lnTo>
                  <a:lnTo>
                    <a:pt x="7117" y="2385"/>
                  </a:lnTo>
                  <a:lnTo>
                    <a:pt x="7044" y="2165"/>
                  </a:lnTo>
                  <a:lnTo>
                    <a:pt x="7007" y="1945"/>
                  </a:lnTo>
                  <a:lnTo>
                    <a:pt x="6934" y="1761"/>
                  </a:lnTo>
                  <a:lnTo>
                    <a:pt x="6824" y="1615"/>
                  </a:lnTo>
                  <a:lnTo>
                    <a:pt x="7191" y="1651"/>
                  </a:lnTo>
                  <a:lnTo>
                    <a:pt x="7521" y="1651"/>
                  </a:lnTo>
                  <a:lnTo>
                    <a:pt x="7851" y="1541"/>
                  </a:lnTo>
                  <a:lnTo>
                    <a:pt x="7998" y="1468"/>
                  </a:lnTo>
                  <a:lnTo>
                    <a:pt x="8144" y="1358"/>
                  </a:lnTo>
                  <a:lnTo>
                    <a:pt x="8254" y="1248"/>
                  </a:lnTo>
                  <a:lnTo>
                    <a:pt x="8254" y="1174"/>
                  </a:lnTo>
                  <a:lnTo>
                    <a:pt x="8254" y="1101"/>
                  </a:lnTo>
                  <a:lnTo>
                    <a:pt x="8144" y="624"/>
                  </a:lnTo>
                  <a:lnTo>
                    <a:pt x="8071" y="404"/>
                  </a:lnTo>
                  <a:lnTo>
                    <a:pt x="7998" y="294"/>
                  </a:lnTo>
                  <a:lnTo>
                    <a:pt x="7924" y="221"/>
                  </a:lnTo>
                  <a:lnTo>
                    <a:pt x="7851" y="147"/>
                  </a:lnTo>
                  <a:lnTo>
                    <a:pt x="7777" y="147"/>
                  </a:lnTo>
                  <a:lnTo>
                    <a:pt x="7631" y="111"/>
                  </a:lnTo>
                  <a:lnTo>
                    <a:pt x="6824" y="74"/>
                  </a:lnTo>
                  <a:lnTo>
                    <a:pt x="4036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8"/>
            <p:cNvSpPr/>
            <p:nvPr/>
          </p:nvSpPr>
          <p:spPr>
            <a:xfrm>
              <a:off x="6849975" y="3631900"/>
              <a:ext cx="270550" cy="339350"/>
            </a:xfrm>
            <a:custGeom>
              <a:avLst/>
              <a:gdLst/>
              <a:ahLst/>
              <a:cxnLst/>
              <a:rect l="l" t="t" r="r" b="b"/>
              <a:pathLst>
                <a:path w="10822" h="13574" extrusionOk="0">
                  <a:moveTo>
                    <a:pt x="10235" y="1358"/>
                  </a:moveTo>
                  <a:lnTo>
                    <a:pt x="10345" y="1652"/>
                  </a:lnTo>
                  <a:lnTo>
                    <a:pt x="10345" y="1982"/>
                  </a:lnTo>
                  <a:lnTo>
                    <a:pt x="10345" y="2312"/>
                  </a:lnTo>
                  <a:lnTo>
                    <a:pt x="10235" y="2605"/>
                  </a:lnTo>
                  <a:lnTo>
                    <a:pt x="10235" y="2569"/>
                  </a:lnTo>
                  <a:lnTo>
                    <a:pt x="10198" y="1945"/>
                  </a:lnTo>
                  <a:lnTo>
                    <a:pt x="10235" y="1358"/>
                  </a:lnTo>
                  <a:close/>
                  <a:moveTo>
                    <a:pt x="9538" y="2092"/>
                  </a:moveTo>
                  <a:lnTo>
                    <a:pt x="9538" y="2422"/>
                  </a:lnTo>
                  <a:lnTo>
                    <a:pt x="9538" y="2789"/>
                  </a:lnTo>
                  <a:lnTo>
                    <a:pt x="9465" y="2202"/>
                  </a:lnTo>
                  <a:lnTo>
                    <a:pt x="9538" y="2092"/>
                  </a:lnTo>
                  <a:close/>
                  <a:moveTo>
                    <a:pt x="9941" y="1285"/>
                  </a:moveTo>
                  <a:lnTo>
                    <a:pt x="9868" y="1835"/>
                  </a:lnTo>
                  <a:lnTo>
                    <a:pt x="9831" y="2129"/>
                  </a:lnTo>
                  <a:lnTo>
                    <a:pt x="9831" y="2459"/>
                  </a:lnTo>
                  <a:lnTo>
                    <a:pt x="9831" y="2642"/>
                  </a:lnTo>
                  <a:lnTo>
                    <a:pt x="9868" y="2789"/>
                  </a:lnTo>
                  <a:lnTo>
                    <a:pt x="9941" y="2936"/>
                  </a:lnTo>
                  <a:lnTo>
                    <a:pt x="10015" y="3046"/>
                  </a:lnTo>
                  <a:lnTo>
                    <a:pt x="10051" y="3046"/>
                  </a:lnTo>
                  <a:lnTo>
                    <a:pt x="9941" y="3229"/>
                  </a:lnTo>
                  <a:lnTo>
                    <a:pt x="9648" y="3632"/>
                  </a:lnTo>
                  <a:lnTo>
                    <a:pt x="9575" y="3046"/>
                  </a:lnTo>
                  <a:lnTo>
                    <a:pt x="9611" y="3119"/>
                  </a:lnTo>
                  <a:lnTo>
                    <a:pt x="9648" y="3156"/>
                  </a:lnTo>
                  <a:lnTo>
                    <a:pt x="9721" y="3192"/>
                  </a:lnTo>
                  <a:lnTo>
                    <a:pt x="9795" y="3156"/>
                  </a:lnTo>
                  <a:lnTo>
                    <a:pt x="9868" y="3156"/>
                  </a:lnTo>
                  <a:lnTo>
                    <a:pt x="9905" y="3082"/>
                  </a:lnTo>
                  <a:lnTo>
                    <a:pt x="9905" y="3046"/>
                  </a:lnTo>
                  <a:lnTo>
                    <a:pt x="9905" y="2972"/>
                  </a:lnTo>
                  <a:lnTo>
                    <a:pt x="9868" y="2936"/>
                  </a:lnTo>
                  <a:lnTo>
                    <a:pt x="9831" y="2899"/>
                  </a:lnTo>
                  <a:lnTo>
                    <a:pt x="9758" y="2899"/>
                  </a:lnTo>
                  <a:lnTo>
                    <a:pt x="9758" y="2642"/>
                  </a:lnTo>
                  <a:lnTo>
                    <a:pt x="9721" y="2092"/>
                  </a:lnTo>
                  <a:lnTo>
                    <a:pt x="9685" y="2018"/>
                  </a:lnTo>
                  <a:lnTo>
                    <a:pt x="9587" y="2018"/>
                  </a:lnTo>
                  <a:lnTo>
                    <a:pt x="9611" y="1982"/>
                  </a:lnTo>
                  <a:lnTo>
                    <a:pt x="9721" y="1762"/>
                  </a:lnTo>
                  <a:lnTo>
                    <a:pt x="9831" y="1542"/>
                  </a:lnTo>
                  <a:lnTo>
                    <a:pt x="9941" y="1285"/>
                  </a:lnTo>
                  <a:close/>
                  <a:moveTo>
                    <a:pt x="9318" y="2385"/>
                  </a:moveTo>
                  <a:lnTo>
                    <a:pt x="9281" y="3119"/>
                  </a:lnTo>
                  <a:lnTo>
                    <a:pt x="9318" y="3889"/>
                  </a:lnTo>
                  <a:lnTo>
                    <a:pt x="9354" y="3963"/>
                  </a:lnTo>
                  <a:lnTo>
                    <a:pt x="9098" y="4183"/>
                  </a:lnTo>
                  <a:lnTo>
                    <a:pt x="9098" y="3963"/>
                  </a:lnTo>
                  <a:lnTo>
                    <a:pt x="9098" y="3743"/>
                  </a:lnTo>
                  <a:lnTo>
                    <a:pt x="9024" y="3302"/>
                  </a:lnTo>
                  <a:lnTo>
                    <a:pt x="8988" y="2715"/>
                  </a:lnTo>
                  <a:lnTo>
                    <a:pt x="9134" y="2569"/>
                  </a:lnTo>
                  <a:lnTo>
                    <a:pt x="9318" y="2385"/>
                  </a:lnTo>
                  <a:close/>
                  <a:moveTo>
                    <a:pt x="8107" y="3596"/>
                  </a:moveTo>
                  <a:lnTo>
                    <a:pt x="7997" y="3889"/>
                  </a:lnTo>
                  <a:lnTo>
                    <a:pt x="7924" y="4219"/>
                  </a:lnTo>
                  <a:lnTo>
                    <a:pt x="7887" y="3779"/>
                  </a:lnTo>
                  <a:lnTo>
                    <a:pt x="8107" y="3596"/>
                  </a:lnTo>
                  <a:close/>
                  <a:moveTo>
                    <a:pt x="8731" y="2972"/>
                  </a:moveTo>
                  <a:lnTo>
                    <a:pt x="8731" y="3302"/>
                  </a:lnTo>
                  <a:lnTo>
                    <a:pt x="8731" y="3816"/>
                  </a:lnTo>
                  <a:lnTo>
                    <a:pt x="8768" y="4109"/>
                  </a:lnTo>
                  <a:lnTo>
                    <a:pt x="8841" y="4366"/>
                  </a:lnTo>
                  <a:lnTo>
                    <a:pt x="8841" y="4403"/>
                  </a:lnTo>
                  <a:lnTo>
                    <a:pt x="8621" y="4586"/>
                  </a:lnTo>
                  <a:lnTo>
                    <a:pt x="8621" y="4586"/>
                  </a:lnTo>
                  <a:lnTo>
                    <a:pt x="8658" y="4219"/>
                  </a:lnTo>
                  <a:lnTo>
                    <a:pt x="8694" y="3816"/>
                  </a:lnTo>
                  <a:lnTo>
                    <a:pt x="8694" y="3449"/>
                  </a:lnTo>
                  <a:lnTo>
                    <a:pt x="8658" y="3082"/>
                  </a:lnTo>
                  <a:lnTo>
                    <a:pt x="8731" y="2972"/>
                  </a:lnTo>
                  <a:close/>
                  <a:moveTo>
                    <a:pt x="8364" y="3339"/>
                  </a:moveTo>
                  <a:lnTo>
                    <a:pt x="8254" y="4733"/>
                  </a:lnTo>
                  <a:lnTo>
                    <a:pt x="8291" y="4806"/>
                  </a:lnTo>
                  <a:lnTo>
                    <a:pt x="8291" y="4843"/>
                  </a:lnTo>
                  <a:lnTo>
                    <a:pt x="8217" y="4916"/>
                  </a:lnTo>
                  <a:lnTo>
                    <a:pt x="8181" y="4880"/>
                  </a:lnTo>
                  <a:lnTo>
                    <a:pt x="8327" y="3522"/>
                  </a:lnTo>
                  <a:lnTo>
                    <a:pt x="8291" y="3486"/>
                  </a:lnTo>
                  <a:lnTo>
                    <a:pt x="8254" y="3449"/>
                  </a:lnTo>
                  <a:lnTo>
                    <a:pt x="8364" y="3339"/>
                  </a:lnTo>
                  <a:close/>
                  <a:moveTo>
                    <a:pt x="7704" y="3963"/>
                  </a:moveTo>
                  <a:lnTo>
                    <a:pt x="7667" y="4329"/>
                  </a:lnTo>
                  <a:lnTo>
                    <a:pt x="7594" y="4696"/>
                  </a:lnTo>
                  <a:lnTo>
                    <a:pt x="7520" y="5026"/>
                  </a:lnTo>
                  <a:lnTo>
                    <a:pt x="7410" y="5393"/>
                  </a:lnTo>
                  <a:lnTo>
                    <a:pt x="7410" y="5467"/>
                  </a:lnTo>
                  <a:lnTo>
                    <a:pt x="7337" y="5430"/>
                  </a:lnTo>
                  <a:lnTo>
                    <a:pt x="7300" y="5430"/>
                  </a:lnTo>
                  <a:lnTo>
                    <a:pt x="7300" y="4990"/>
                  </a:lnTo>
                  <a:lnTo>
                    <a:pt x="7264" y="4696"/>
                  </a:lnTo>
                  <a:lnTo>
                    <a:pt x="7227" y="4366"/>
                  </a:lnTo>
                  <a:lnTo>
                    <a:pt x="7704" y="3963"/>
                  </a:lnTo>
                  <a:close/>
                  <a:moveTo>
                    <a:pt x="7044" y="4513"/>
                  </a:moveTo>
                  <a:lnTo>
                    <a:pt x="6970" y="5026"/>
                  </a:lnTo>
                  <a:lnTo>
                    <a:pt x="6970" y="5320"/>
                  </a:lnTo>
                  <a:lnTo>
                    <a:pt x="6970" y="5540"/>
                  </a:lnTo>
                  <a:lnTo>
                    <a:pt x="7007" y="5650"/>
                  </a:lnTo>
                  <a:lnTo>
                    <a:pt x="7080" y="5760"/>
                  </a:lnTo>
                  <a:lnTo>
                    <a:pt x="6677" y="6053"/>
                  </a:lnTo>
                  <a:lnTo>
                    <a:pt x="6677" y="6053"/>
                  </a:lnTo>
                  <a:lnTo>
                    <a:pt x="6713" y="5797"/>
                  </a:lnTo>
                  <a:lnTo>
                    <a:pt x="6750" y="5540"/>
                  </a:lnTo>
                  <a:lnTo>
                    <a:pt x="6750" y="5173"/>
                  </a:lnTo>
                  <a:lnTo>
                    <a:pt x="6677" y="4843"/>
                  </a:lnTo>
                  <a:lnTo>
                    <a:pt x="7044" y="4513"/>
                  </a:lnTo>
                  <a:close/>
                  <a:moveTo>
                    <a:pt x="6603" y="4916"/>
                  </a:moveTo>
                  <a:lnTo>
                    <a:pt x="6567" y="5173"/>
                  </a:lnTo>
                  <a:lnTo>
                    <a:pt x="6530" y="5430"/>
                  </a:lnTo>
                  <a:lnTo>
                    <a:pt x="6457" y="5613"/>
                  </a:lnTo>
                  <a:lnTo>
                    <a:pt x="6383" y="5760"/>
                  </a:lnTo>
                  <a:lnTo>
                    <a:pt x="6310" y="5943"/>
                  </a:lnTo>
                  <a:lnTo>
                    <a:pt x="6310" y="6127"/>
                  </a:lnTo>
                  <a:lnTo>
                    <a:pt x="6310" y="6200"/>
                  </a:lnTo>
                  <a:lnTo>
                    <a:pt x="6383" y="6237"/>
                  </a:lnTo>
                  <a:lnTo>
                    <a:pt x="5980" y="6494"/>
                  </a:lnTo>
                  <a:lnTo>
                    <a:pt x="6053" y="6090"/>
                  </a:lnTo>
                  <a:lnTo>
                    <a:pt x="6053" y="5760"/>
                  </a:lnTo>
                  <a:lnTo>
                    <a:pt x="6016" y="5393"/>
                  </a:lnTo>
                  <a:lnTo>
                    <a:pt x="6603" y="4916"/>
                  </a:lnTo>
                  <a:close/>
                  <a:moveTo>
                    <a:pt x="5870" y="5540"/>
                  </a:moveTo>
                  <a:lnTo>
                    <a:pt x="5796" y="5943"/>
                  </a:lnTo>
                  <a:lnTo>
                    <a:pt x="5686" y="6347"/>
                  </a:lnTo>
                  <a:lnTo>
                    <a:pt x="5613" y="6567"/>
                  </a:lnTo>
                  <a:lnTo>
                    <a:pt x="5613" y="6677"/>
                  </a:lnTo>
                  <a:lnTo>
                    <a:pt x="5613" y="6750"/>
                  </a:lnTo>
                  <a:lnTo>
                    <a:pt x="5173" y="7081"/>
                  </a:lnTo>
                  <a:lnTo>
                    <a:pt x="5393" y="5943"/>
                  </a:lnTo>
                  <a:lnTo>
                    <a:pt x="5870" y="5540"/>
                  </a:lnTo>
                  <a:close/>
                  <a:moveTo>
                    <a:pt x="9134" y="478"/>
                  </a:moveTo>
                  <a:lnTo>
                    <a:pt x="9428" y="588"/>
                  </a:lnTo>
                  <a:lnTo>
                    <a:pt x="9318" y="735"/>
                  </a:lnTo>
                  <a:lnTo>
                    <a:pt x="9318" y="845"/>
                  </a:lnTo>
                  <a:lnTo>
                    <a:pt x="9354" y="918"/>
                  </a:lnTo>
                  <a:lnTo>
                    <a:pt x="9428" y="955"/>
                  </a:lnTo>
                  <a:lnTo>
                    <a:pt x="9538" y="955"/>
                  </a:lnTo>
                  <a:lnTo>
                    <a:pt x="9538" y="1101"/>
                  </a:lnTo>
                  <a:lnTo>
                    <a:pt x="9465" y="1285"/>
                  </a:lnTo>
                  <a:lnTo>
                    <a:pt x="9318" y="1615"/>
                  </a:lnTo>
                  <a:lnTo>
                    <a:pt x="9134" y="1908"/>
                  </a:lnTo>
                  <a:lnTo>
                    <a:pt x="8914" y="2202"/>
                  </a:lnTo>
                  <a:lnTo>
                    <a:pt x="8841" y="2165"/>
                  </a:lnTo>
                  <a:lnTo>
                    <a:pt x="8804" y="2202"/>
                  </a:lnTo>
                  <a:lnTo>
                    <a:pt x="8768" y="2202"/>
                  </a:lnTo>
                  <a:lnTo>
                    <a:pt x="8731" y="2275"/>
                  </a:lnTo>
                  <a:lnTo>
                    <a:pt x="8731" y="2349"/>
                  </a:lnTo>
                  <a:lnTo>
                    <a:pt x="8364" y="2715"/>
                  </a:lnTo>
                  <a:lnTo>
                    <a:pt x="7740" y="3339"/>
                  </a:lnTo>
                  <a:lnTo>
                    <a:pt x="7667" y="3339"/>
                  </a:lnTo>
                  <a:lnTo>
                    <a:pt x="7667" y="3412"/>
                  </a:lnTo>
                  <a:lnTo>
                    <a:pt x="6493" y="4439"/>
                  </a:lnTo>
                  <a:lnTo>
                    <a:pt x="5650" y="5173"/>
                  </a:lnTo>
                  <a:lnTo>
                    <a:pt x="4806" y="5870"/>
                  </a:lnTo>
                  <a:lnTo>
                    <a:pt x="4769" y="5870"/>
                  </a:lnTo>
                  <a:lnTo>
                    <a:pt x="4733" y="5907"/>
                  </a:lnTo>
                  <a:lnTo>
                    <a:pt x="4623" y="6017"/>
                  </a:lnTo>
                  <a:lnTo>
                    <a:pt x="3889" y="6567"/>
                  </a:lnTo>
                  <a:lnTo>
                    <a:pt x="3852" y="6567"/>
                  </a:lnTo>
                  <a:lnTo>
                    <a:pt x="3816" y="6604"/>
                  </a:lnTo>
                  <a:lnTo>
                    <a:pt x="3632" y="6714"/>
                  </a:lnTo>
                  <a:lnTo>
                    <a:pt x="3339" y="6897"/>
                  </a:lnTo>
                  <a:lnTo>
                    <a:pt x="3155" y="7007"/>
                  </a:lnTo>
                  <a:lnTo>
                    <a:pt x="3045" y="7154"/>
                  </a:lnTo>
                  <a:lnTo>
                    <a:pt x="2972" y="7117"/>
                  </a:lnTo>
                  <a:lnTo>
                    <a:pt x="2605" y="6824"/>
                  </a:lnTo>
                  <a:lnTo>
                    <a:pt x="2312" y="6457"/>
                  </a:lnTo>
                  <a:lnTo>
                    <a:pt x="2128" y="6274"/>
                  </a:lnTo>
                  <a:lnTo>
                    <a:pt x="1945" y="6090"/>
                  </a:lnTo>
                  <a:lnTo>
                    <a:pt x="2202" y="5943"/>
                  </a:lnTo>
                  <a:lnTo>
                    <a:pt x="2458" y="5723"/>
                  </a:lnTo>
                  <a:lnTo>
                    <a:pt x="2605" y="5943"/>
                  </a:lnTo>
                  <a:lnTo>
                    <a:pt x="2825" y="6127"/>
                  </a:lnTo>
                  <a:lnTo>
                    <a:pt x="2935" y="6200"/>
                  </a:lnTo>
                  <a:lnTo>
                    <a:pt x="3082" y="6237"/>
                  </a:lnTo>
                  <a:lnTo>
                    <a:pt x="3229" y="6237"/>
                  </a:lnTo>
                  <a:lnTo>
                    <a:pt x="3339" y="6127"/>
                  </a:lnTo>
                  <a:lnTo>
                    <a:pt x="3375" y="6090"/>
                  </a:lnTo>
                  <a:lnTo>
                    <a:pt x="3412" y="6017"/>
                  </a:lnTo>
                  <a:lnTo>
                    <a:pt x="3375" y="5870"/>
                  </a:lnTo>
                  <a:lnTo>
                    <a:pt x="3339" y="5797"/>
                  </a:lnTo>
                  <a:lnTo>
                    <a:pt x="3265" y="5760"/>
                  </a:lnTo>
                  <a:lnTo>
                    <a:pt x="3119" y="5760"/>
                  </a:lnTo>
                  <a:lnTo>
                    <a:pt x="3082" y="5797"/>
                  </a:lnTo>
                  <a:lnTo>
                    <a:pt x="3082" y="5760"/>
                  </a:lnTo>
                  <a:lnTo>
                    <a:pt x="2935" y="5650"/>
                  </a:lnTo>
                  <a:lnTo>
                    <a:pt x="2752" y="5503"/>
                  </a:lnTo>
                  <a:lnTo>
                    <a:pt x="2825" y="5430"/>
                  </a:lnTo>
                  <a:lnTo>
                    <a:pt x="3302" y="4990"/>
                  </a:lnTo>
                  <a:lnTo>
                    <a:pt x="3375" y="5173"/>
                  </a:lnTo>
                  <a:lnTo>
                    <a:pt x="3449" y="5283"/>
                  </a:lnTo>
                  <a:lnTo>
                    <a:pt x="3559" y="5393"/>
                  </a:lnTo>
                  <a:lnTo>
                    <a:pt x="3669" y="5503"/>
                  </a:lnTo>
                  <a:lnTo>
                    <a:pt x="3816" y="5540"/>
                  </a:lnTo>
                  <a:lnTo>
                    <a:pt x="3926" y="5540"/>
                  </a:lnTo>
                  <a:lnTo>
                    <a:pt x="3999" y="5467"/>
                  </a:lnTo>
                  <a:lnTo>
                    <a:pt x="4036" y="5393"/>
                  </a:lnTo>
                  <a:lnTo>
                    <a:pt x="4036" y="5283"/>
                  </a:lnTo>
                  <a:lnTo>
                    <a:pt x="3889" y="5136"/>
                  </a:lnTo>
                  <a:lnTo>
                    <a:pt x="3742" y="4990"/>
                  </a:lnTo>
                  <a:lnTo>
                    <a:pt x="3632" y="4843"/>
                  </a:lnTo>
                  <a:lnTo>
                    <a:pt x="3595" y="4770"/>
                  </a:lnTo>
                  <a:lnTo>
                    <a:pt x="3595" y="4733"/>
                  </a:lnTo>
                  <a:lnTo>
                    <a:pt x="3926" y="4439"/>
                  </a:lnTo>
                  <a:lnTo>
                    <a:pt x="4146" y="4256"/>
                  </a:lnTo>
                  <a:lnTo>
                    <a:pt x="4182" y="4403"/>
                  </a:lnTo>
                  <a:lnTo>
                    <a:pt x="4256" y="4513"/>
                  </a:lnTo>
                  <a:lnTo>
                    <a:pt x="4329" y="4623"/>
                  </a:lnTo>
                  <a:lnTo>
                    <a:pt x="4439" y="4770"/>
                  </a:lnTo>
                  <a:lnTo>
                    <a:pt x="4586" y="4843"/>
                  </a:lnTo>
                  <a:lnTo>
                    <a:pt x="4696" y="4880"/>
                  </a:lnTo>
                  <a:lnTo>
                    <a:pt x="4806" y="4843"/>
                  </a:lnTo>
                  <a:lnTo>
                    <a:pt x="4843" y="4770"/>
                  </a:lnTo>
                  <a:lnTo>
                    <a:pt x="4879" y="4733"/>
                  </a:lnTo>
                  <a:lnTo>
                    <a:pt x="4879" y="4623"/>
                  </a:lnTo>
                  <a:lnTo>
                    <a:pt x="4843" y="4549"/>
                  </a:lnTo>
                  <a:lnTo>
                    <a:pt x="4769" y="4476"/>
                  </a:lnTo>
                  <a:lnTo>
                    <a:pt x="4623" y="4329"/>
                  </a:lnTo>
                  <a:lnTo>
                    <a:pt x="4513" y="4219"/>
                  </a:lnTo>
                  <a:lnTo>
                    <a:pt x="4476" y="4073"/>
                  </a:lnTo>
                  <a:lnTo>
                    <a:pt x="4476" y="3999"/>
                  </a:lnTo>
                  <a:lnTo>
                    <a:pt x="4989" y="3522"/>
                  </a:lnTo>
                  <a:lnTo>
                    <a:pt x="5063" y="3632"/>
                  </a:lnTo>
                  <a:lnTo>
                    <a:pt x="5173" y="3853"/>
                  </a:lnTo>
                  <a:lnTo>
                    <a:pt x="5356" y="4036"/>
                  </a:lnTo>
                  <a:lnTo>
                    <a:pt x="5430" y="4073"/>
                  </a:lnTo>
                  <a:lnTo>
                    <a:pt x="5503" y="4109"/>
                  </a:lnTo>
                  <a:lnTo>
                    <a:pt x="5576" y="4073"/>
                  </a:lnTo>
                  <a:lnTo>
                    <a:pt x="5650" y="4036"/>
                  </a:lnTo>
                  <a:lnTo>
                    <a:pt x="5686" y="3963"/>
                  </a:lnTo>
                  <a:lnTo>
                    <a:pt x="5686" y="3926"/>
                  </a:lnTo>
                  <a:lnTo>
                    <a:pt x="5686" y="3853"/>
                  </a:lnTo>
                  <a:lnTo>
                    <a:pt x="5650" y="3779"/>
                  </a:lnTo>
                  <a:lnTo>
                    <a:pt x="5246" y="3302"/>
                  </a:lnTo>
                  <a:lnTo>
                    <a:pt x="5980" y="2642"/>
                  </a:lnTo>
                  <a:lnTo>
                    <a:pt x="6016" y="2715"/>
                  </a:lnTo>
                  <a:lnTo>
                    <a:pt x="6163" y="3082"/>
                  </a:lnTo>
                  <a:lnTo>
                    <a:pt x="6200" y="3156"/>
                  </a:lnTo>
                  <a:lnTo>
                    <a:pt x="6237" y="3192"/>
                  </a:lnTo>
                  <a:lnTo>
                    <a:pt x="6383" y="3192"/>
                  </a:lnTo>
                  <a:lnTo>
                    <a:pt x="6457" y="3156"/>
                  </a:lnTo>
                  <a:lnTo>
                    <a:pt x="6493" y="3082"/>
                  </a:lnTo>
                  <a:lnTo>
                    <a:pt x="6530" y="3009"/>
                  </a:lnTo>
                  <a:lnTo>
                    <a:pt x="6493" y="2936"/>
                  </a:lnTo>
                  <a:lnTo>
                    <a:pt x="6383" y="2605"/>
                  </a:lnTo>
                  <a:lnTo>
                    <a:pt x="6273" y="2422"/>
                  </a:lnTo>
                  <a:lnTo>
                    <a:pt x="7007" y="1725"/>
                  </a:lnTo>
                  <a:lnTo>
                    <a:pt x="7044" y="1945"/>
                  </a:lnTo>
                  <a:lnTo>
                    <a:pt x="7080" y="2129"/>
                  </a:lnTo>
                  <a:lnTo>
                    <a:pt x="7154" y="2349"/>
                  </a:lnTo>
                  <a:lnTo>
                    <a:pt x="7227" y="2532"/>
                  </a:lnTo>
                  <a:lnTo>
                    <a:pt x="7300" y="2605"/>
                  </a:lnTo>
                  <a:lnTo>
                    <a:pt x="7410" y="2642"/>
                  </a:lnTo>
                  <a:lnTo>
                    <a:pt x="7557" y="2569"/>
                  </a:lnTo>
                  <a:lnTo>
                    <a:pt x="7630" y="2495"/>
                  </a:lnTo>
                  <a:lnTo>
                    <a:pt x="7667" y="2385"/>
                  </a:lnTo>
                  <a:lnTo>
                    <a:pt x="7667" y="2312"/>
                  </a:lnTo>
                  <a:lnTo>
                    <a:pt x="7630" y="2239"/>
                  </a:lnTo>
                  <a:lnTo>
                    <a:pt x="7557" y="2165"/>
                  </a:lnTo>
                  <a:lnTo>
                    <a:pt x="7484" y="2165"/>
                  </a:lnTo>
                  <a:lnTo>
                    <a:pt x="7337" y="1835"/>
                  </a:lnTo>
                  <a:lnTo>
                    <a:pt x="7227" y="1542"/>
                  </a:lnTo>
                  <a:lnTo>
                    <a:pt x="7740" y="1101"/>
                  </a:lnTo>
                  <a:lnTo>
                    <a:pt x="8217" y="735"/>
                  </a:lnTo>
                  <a:lnTo>
                    <a:pt x="8364" y="625"/>
                  </a:lnTo>
                  <a:lnTo>
                    <a:pt x="8511" y="551"/>
                  </a:lnTo>
                  <a:lnTo>
                    <a:pt x="8841" y="478"/>
                  </a:lnTo>
                  <a:close/>
                  <a:moveTo>
                    <a:pt x="3485" y="7264"/>
                  </a:moveTo>
                  <a:lnTo>
                    <a:pt x="3449" y="7447"/>
                  </a:lnTo>
                  <a:lnTo>
                    <a:pt x="3302" y="7337"/>
                  </a:lnTo>
                  <a:lnTo>
                    <a:pt x="3485" y="7264"/>
                  </a:lnTo>
                  <a:close/>
                  <a:moveTo>
                    <a:pt x="5099" y="6163"/>
                  </a:moveTo>
                  <a:lnTo>
                    <a:pt x="4733" y="7264"/>
                  </a:lnTo>
                  <a:lnTo>
                    <a:pt x="4733" y="7337"/>
                  </a:lnTo>
                  <a:lnTo>
                    <a:pt x="4586" y="7447"/>
                  </a:lnTo>
                  <a:lnTo>
                    <a:pt x="4586" y="7337"/>
                  </a:lnTo>
                  <a:lnTo>
                    <a:pt x="4586" y="7301"/>
                  </a:lnTo>
                  <a:lnTo>
                    <a:pt x="4623" y="6860"/>
                  </a:lnTo>
                  <a:lnTo>
                    <a:pt x="4733" y="6457"/>
                  </a:lnTo>
                  <a:lnTo>
                    <a:pt x="5026" y="6237"/>
                  </a:lnTo>
                  <a:lnTo>
                    <a:pt x="5099" y="6163"/>
                  </a:lnTo>
                  <a:close/>
                  <a:moveTo>
                    <a:pt x="4292" y="6750"/>
                  </a:moveTo>
                  <a:lnTo>
                    <a:pt x="4219" y="7117"/>
                  </a:lnTo>
                  <a:lnTo>
                    <a:pt x="4219" y="7484"/>
                  </a:lnTo>
                  <a:lnTo>
                    <a:pt x="4219" y="7594"/>
                  </a:lnTo>
                  <a:lnTo>
                    <a:pt x="4292" y="7631"/>
                  </a:lnTo>
                  <a:lnTo>
                    <a:pt x="3889" y="7924"/>
                  </a:lnTo>
                  <a:lnTo>
                    <a:pt x="3816" y="7851"/>
                  </a:lnTo>
                  <a:lnTo>
                    <a:pt x="3889" y="7777"/>
                  </a:lnTo>
                  <a:lnTo>
                    <a:pt x="3926" y="7667"/>
                  </a:lnTo>
                  <a:lnTo>
                    <a:pt x="3926" y="7594"/>
                  </a:lnTo>
                  <a:lnTo>
                    <a:pt x="3889" y="7521"/>
                  </a:lnTo>
                  <a:lnTo>
                    <a:pt x="3852" y="7484"/>
                  </a:lnTo>
                  <a:lnTo>
                    <a:pt x="3816" y="7484"/>
                  </a:lnTo>
                  <a:lnTo>
                    <a:pt x="3889" y="7227"/>
                  </a:lnTo>
                  <a:lnTo>
                    <a:pt x="3926" y="7007"/>
                  </a:lnTo>
                  <a:lnTo>
                    <a:pt x="3926" y="6970"/>
                  </a:lnTo>
                  <a:lnTo>
                    <a:pt x="4292" y="6750"/>
                  </a:lnTo>
                  <a:close/>
                  <a:moveTo>
                    <a:pt x="1101" y="6127"/>
                  </a:moveTo>
                  <a:lnTo>
                    <a:pt x="1358" y="6200"/>
                  </a:lnTo>
                  <a:lnTo>
                    <a:pt x="1578" y="6310"/>
                  </a:lnTo>
                  <a:lnTo>
                    <a:pt x="1761" y="6457"/>
                  </a:lnTo>
                  <a:lnTo>
                    <a:pt x="1945" y="6677"/>
                  </a:lnTo>
                  <a:lnTo>
                    <a:pt x="2312" y="7081"/>
                  </a:lnTo>
                  <a:lnTo>
                    <a:pt x="2715" y="7447"/>
                  </a:lnTo>
                  <a:lnTo>
                    <a:pt x="3155" y="7777"/>
                  </a:lnTo>
                  <a:lnTo>
                    <a:pt x="3339" y="7961"/>
                  </a:lnTo>
                  <a:lnTo>
                    <a:pt x="3522" y="8144"/>
                  </a:lnTo>
                  <a:lnTo>
                    <a:pt x="3522" y="8181"/>
                  </a:lnTo>
                  <a:lnTo>
                    <a:pt x="3485" y="8291"/>
                  </a:lnTo>
                  <a:lnTo>
                    <a:pt x="3485" y="8401"/>
                  </a:lnTo>
                  <a:lnTo>
                    <a:pt x="3559" y="8474"/>
                  </a:lnTo>
                  <a:lnTo>
                    <a:pt x="3669" y="8511"/>
                  </a:lnTo>
                  <a:lnTo>
                    <a:pt x="3669" y="8621"/>
                  </a:lnTo>
                  <a:lnTo>
                    <a:pt x="3669" y="8658"/>
                  </a:lnTo>
                  <a:lnTo>
                    <a:pt x="3595" y="8695"/>
                  </a:lnTo>
                  <a:lnTo>
                    <a:pt x="3229" y="8731"/>
                  </a:lnTo>
                  <a:lnTo>
                    <a:pt x="3009" y="8474"/>
                  </a:lnTo>
                  <a:lnTo>
                    <a:pt x="2825" y="8254"/>
                  </a:lnTo>
                  <a:lnTo>
                    <a:pt x="2165" y="7484"/>
                  </a:lnTo>
                  <a:lnTo>
                    <a:pt x="1615" y="6897"/>
                  </a:lnTo>
                  <a:lnTo>
                    <a:pt x="1321" y="6604"/>
                  </a:lnTo>
                  <a:lnTo>
                    <a:pt x="1174" y="6494"/>
                  </a:lnTo>
                  <a:lnTo>
                    <a:pt x="991" y="6420"/>
                  </a:lnTo>
                  <a:lnTo>
                    <a:pt x="1101" y="6127"/>
                  </a:lnTo>
                  <a:close/>
                  <a:moveTo>
                    <a:pt x="8731" y="1"/>
                  </a:moveTo>
                  <a:lnTo>
                    <a:pt x="8474" y="74"/>
                  </a:lnTo>
                  <a:lnTo>
                    <a:pt x="8217" y="184"/>
                  </a:lnTo>
                  <a:lnTo>
                    <a:pt x="7997" y="331"/>
                  </a:lnTo>
                  <a:lnTo>
                    <a:pt x="7777" y="478"/>
                  </a:lnTo>
                  <a:lnTo>
                    <a:pt x="7154" y="1028"/>
                  </a:lnTo>
                  <a:lnTo>
                    <a:pt x="6530" y="1578"/>
                  </a:lnTo>
                  <a:lnTo>
                    <a:pt x="4036" y="3779"/>
                  </a:lnTo>
                  <a:lnTo>
                    <a:pt x="2825" y="4843"/>
                  </a:lnTo>
                  <a:lnTo>
                    <a:pt x="2312" y="5283"/>
                  </a:lnTo>
                  <a:lnTo>
                    <a:pt x="2092" y="5540"/>
                  </a:lnTo>
                  <a:lnTo>
                    <a:pt x="1871" y="5797"/>
                  </a:lnTo>
                  <a:lnTo>
                    <a:pt x="1761" y="5833"/>
                  </a:lnTo>
                  <a:lnTo>
                    <a:pt x="1725" y="5943"/>
                  </a:lnTo>
                  <a:lnTo>
                    <a:pt x="1541" y="5833"/>
                  </a:lnTo>
                  <a:lnTo>
                    <a:pt x="1358" y="5797"/>
                  </a:lnTo>
                  <a:lnTo>
                    <a:pt x="1174" y="5760"/>
                  </a:lnTo>
                  <a:lnTo>
                    <a:pt x="954" y="5760"/>
                  </a:lnTo>
                  <a:lnTo>
                    <a:pt x="844" y="5797"/>
                  </a:lnTo>
                  <a:lnTo>
                    <a:pt x="771" y="5907"/>
                  </a:lnTo>
                  <a:lnTo>
                    <a:pt x="624" y="6420"/>
                  </a:lnTo>
                  <a:lnTo>
                    <a:pt x="624" y="6494"/>
                  </a:lnTo>
                  <a:lnTo>
                    <a:pt x="661" y="6567"/>
                  </a:lnTo>
                  <a:lnTo>
                    <a:pt x="698" y="6604"/>
                  </a:lnTo>
                  <a:lnTo>
                    <a:pt x="771" y="6640"/>
                  </a:lnTo>
                  <a:lnTo>
                    <a:pt x="918" y="6860"/>
                  </a:lnTo>
                  <a:lnTo>
                    <a:pt x="1101" y="7081"/>
                  </a:lnTo>
                  <a:lnTo>
                    <a:pt x="1505" y="7484"/>
                  </a:lnTo>
                  <a:lnTo>
                    <a:pt x="2385" y="8511"/>
                  </a:lnTo>
                  <a:lnTo>
                    <a:pt x="2715" y="8951"/>
                  </a:lnTo>
                  <a:lnTo>
                    <a:pt x="2935" y="9171"/>
                  </a:lnTo>
                  <a:lnTo>
                    <a:pt x="3155" y="9318"/>
                  </a:lnTo>
                  <a:lnTo>
                    <a:pt x="3302" y="9355"/>
                  </a:lnTo>
                  <a:lnTo>
                    <a:pt x="3412" y="9355"/>
                  </a:lnTo>
                  <a:lnTo>
                    <a:pt x="3522" y="9281"/>
                  </a:lnTo>
                  <a:lnTo>
                    <a:pt x="3595" y="9171"/>
                  </a:lnTo>
                  <a:lnTo>
                    <a:pt x="3816" y="9135"/>
                  </a:lnTo>
                  <a:lnTo>
                    <a:pt x="3962" y="9061"/>
                  </a:lnTo>
                  <a:lnTo>
                    <a:pt x="4072" y="8951"/>
                  </a:lnTo>
                  <a:lnTo>
                    <a:pt x="4146" y="8805"/>
                  </a:lnTo>
                  <a:lnTo>
                    <a:pt x="4146" y="8548"/>
                  </a:lnTo>
                  <a:lnTo>
                    <a:pt x="4109" y="8328"/>
                  </a:lnTo>
                  <a:lnTo>
                    <a:pt x="5320" y="7557"/>
                  </a:lnTo>
                  <a:lnTo>
                    <a:pt x="6530" y="6750"/>
                  </a:lnTo>
                  <a:lnTo>
                    <a:pt x="7667" y="5907"/>
                  </a:lnTo>
                  <a:lnTo>
                    <a:pt x="8804" y="5026"/>
                  </a:lnTo>
                  <a:lnTo>
                    <a:pt x="9281" y="4660"/>
                  </a:lnTo>
                  <a:lnTo>
                    <a:pt x="9721" y="4219"/>
                  </a:lnTo>
                  <a:lnTo>
                    <a:pt x="10125" y="3743"/>
                  </a:lnTo>
                  <a:lnTo>
                    <a:pt x="10308" y="3486"/>
                  </a:lnTo>
                  <a:lnTo>
                    <a:pt x="10455" y="3229"/>
                  </a:lnTo>
                  <a:lnTo>
                    <a:pt x="10602" y="2972"/>
                  </a:lnTo>
                  <a:lnTo>
                    <a:pt x="10712" y="2679"/>
                  </a:lnTo>
                  <a:lnTo>
                    <a:pt x="10785" y="2385"/>
                  </a:lnTo>
                  <a:lnTo>
                    <a:pt x="10822" y="2129"/>
                  </a:lnTo>
                  <a:lnTo>
                    <a:pt x="10822" y="1835"/>
                  </a:lnTo>
                  <a:lnTo>
                    <a:pt x="10785" y="1542"/>
                  </a:lnTo>
                  <a:lnTo>
                    <a:pt x="10675" y="1248"/>
                  </a:lnTo>
                  <a:lnTo>
                    <a:pt x="10528" y="955"/>
                  </a:lnTo>
                  <a:lnTo>
                    <a:pt x="10382" y="735"/>
                  </a:lnTo>
                  <a:lnTo>
                    <a:pt x="10198" y="515"/>
                  </a:lnTo>
                  <a:lnTo>
                    <a:pt x="9978" y="368"/>
                  </a:lnTo>
                  <a:lnTo>
                    <a:pt x="9758" y="221"/>
                  </a:lnTo>
                  <a:lnTo>
                    <a:pt x="9501" y="111"/>
                  </a:lnTo>
                  <a:lnTo>
                    <a:pt x="9281" y="38"/>
                  </a:lnTo>
                  <a:lnTo>
                    <a:pt x="8988" y="1"/>
                  </a:lnTo>
                  <a:close/>
                  <a:moveTo>
                    <a:pt x="1981" y="12399"/>
                  </a:moveTo>
                  <a:lnTo>
                    <a:pt x="1981" y="12509"/>
                  </a:lnTo>
                  <a:lnTo>
                    <a:pt x="1981" y="12656"/>
                  </a:lnTo>
                  <a:lnTo>
                    <a:pt x="1908" y="12913"/>
                  </a:lnTo>
                  <a:lnTo>
                    <a:pt x="1798" y="12913"/>
                  </a:lnTo>
                  <a:lnTo>
                    <a:pt x="1871" y="12656"/>
                  </a:lnTo>
                  <a:lnTo>
                    <a:pt x="1981" y="12399"/>
                  </a:lnTo>
                  <a:close/>
                  <a:moveTo>
                    <a:pt x="1651" y="9391"/>
                  </a:moveTo>
                  <a:lnTo>
                    <a:pt x="1688" y="9575"/>
                  </a:lnTo>
                  <a:lnTo>
                    <a:pt x="1908" y="10198"/>
                  </a:lnTo>
                  <a:lnTo>
                    <a:pt x="2348" y="11372"/>
                  </a:lnTo>
                  <a:lnTo>
                    <a:pt x="2422" y="11739"/>
                  </a:lnTo>
                  <a:lnTo>
                    <a:pt x="2458" y="12106"/>
                  </a:lnTo>
                  <a:lnTo>
                    <a:pt x="2422" y="12436"/>
                  </a:lnTo>
                  <a:lnTo>
                    <a:pt x="2348" y="12619"/>
                  </a:lnTo>
                  <a:lnTo>
                    <a:pt x="2275" y="12766"/>
                  </a:lnTo>
                  <a:lnTo>
                    <a:pt x="2312" y="12583"/>
                  </a:lnTo>
                  <a:lnTo>
                    <a:pt x="2275" y="12436"/>
                  </a:lnTo>
                  <a:lnTo>
                    <a:pt x="2202" y="12326"/>
                  </a:lnTo>
                  <a:lnTo>
                    <a:pt x="2128" y="12216"/>
                  </a:lnTo>
                  <a:lnTo>
                    <a:pt x="2018" y="12179"/>
                  </a:lnTo>
                  <a:lnTo>
                    <a:pt x="1871" y="12179"/>
                  </a:lnTo>
                  <a:lnTo>
                    <a:pt x="1835" y="12253"/>
                  </a:lnTo>
                  <a:lnTo>
                    <a:pt x="1835" y="12326"/>
                  </a:lnTo>
                  <a:lnTo>
                    <a:pt x="1578" y="12656"/>
                  </a:lnTo>
                  <a:lnTo>
                    <a:pt x="1505" y="12840"/>
                  </a:lnTo>
                  <a:lnTo>
                    <a:pt x="1431" y="13023"/>
                  </a:lnTo>
                  <a:lnTo>
                    <a:pt x="1358" y="13023"/>
                  </a:lnTo>
                  <a:lnTo>
                    <a:pt x="1578" y="12509"/>
                  </a:lnTo>
                  <a:lnTo>
                    <a:pt x="1761" y="11996"/>
                  </a:lnTo>
                  <a:lnTo>
                    <a:pt x="1761" y="11959"/>
                  </a:lnTo>
                  <a:lnTo>
                    <a:pt x="1725" y="11922"/>
                  </a:lnTo>
                  <a:lnTo>
                    <a:pt x="1688" y="11922"/>
                  </a:lnTo>
                  <a:lnTo>
                    <a:pt x="1651" y="11959"/>
                  </a:lnTo>
                  <a:lnTo>
                    <a:pt x="1321" y="12399"/>
                  </a:lnTo>
                  <a:lnTo>
                    <a:pt x="1028" y="12913"/>
                  </a:lnTo>
                  <a:lnTo>
                    <a:pt x="881" y="12840"/>
                  </a:lnTo>
                  <a:lnTo>
                    <a:pt x="881" y="12729"/>
                  </a:lnTo>
                  <a:lnTo>
                    <a:pt x="1028" y="12436"/>
                  </a:lnTo>
                  <a:lnTo>
                    <a:pt x="1174" y="12143"/>
                  </a:lnTo>
                  <a:lnTo>
                    <a:pt x="1358" y="11849"/>
                  </a:lnTo>
                  <a:lnTo>
                    <a:pt x="1541" y="11556"/>
                  </a:lnTo>
                  <a:lnTo>
                    <a:pt x="1541" y="11519"/>
                  </a:lnTo>
                  <a:lnTo>
                    <a:pt x="1505" y="11482"/>
                  </a:lnTo>
                  <a:lnTo>
                    <a:pt x="1468" y="11519"/>
                  </a:lnTo>
                  <a:lnTo>
                    <a:pt x="1138" y="11812"/>
                  </a:lnTo>
                  <a:lnTo>
                    <a:pt x="954" y="11996"/>
                  </a:lnTo>
                  <a:lnTo>
                    <a:pt x="808" y="12179"/>
                  </a:lnTo>
                  <a:lnTo>
                    <a:pt x="698" y="12399"/>
                  </a:lnTo>
                  <a:lnTo>
                    <a:pt x="588" y="12619"/>
                  </a:lnTo>
                  <a:lnTo>
                    <a:pt x="551" y="12583"/>
                  </a:lnTo>
                  <a:lnTo>
                    <a:pt x="624" y="12473"/>
                  </a:lnTo>
                  <a:lnTo>
                    <a:pt x="661" y="12363"/>
                  </a:lnTo>
                  <a:lnTo>
                    <a:pt x="1138" y="11629"/>
                  </a:lnTo>
                  <a:lnTo>
                    <a:pt x="1321" y="11262"/>
                  </a:lnTo>
                  <a:lnTo>
                    <a:pt x="1468" y="10859"/>
                  </a:lnTo>
                  <a:lnTo>
                    <a:pt x="1431" y="10822"/>
                  </a:lnTo>
                  <a:lnTo>
                    <a:pt x="1395" y="10822"/>
                  </a:lnTo>
                  <a:lnTo>
                    <a:pt x="1064" y="11189"/>
                  </a:lnTo>
                  <a:lnTo>
                    <a:pt x="734" y="11556"/>
                  </a:lnTo>
                  <a:lnTo>
                    <a:pt x="844" y="11372"/>
                  </a:lnTo>
                  <a:lnTo>
                    <a:pt x="1248" y="10749"/>
                  </a:lnTo>
                  <a:lnTo>
                    <a:pt x="1651" y="10125"/>
                  </a:lnTo>
                  <a:lnTo>
                    <a:pt x="1651" y="10052"/>
                  </a:lnTo>
                  <a:lnTo>
                    <a:pt x="1615" y="9978"/>
                  </a:lnTo>
                  <a:lnTo>
                    <a:pt x="1505" y="9978"/>
                  </a:lnTo>
                  <a:lnTo>
                    <a:pt x="1321" y="10162"/>
                  </a:lnTo>
                  <a:lnTo>
                    <a:pt x="1505" y="9795"/>
                  </a:lnTo>
                  <a:lnTo>
                    <a:pt x="1651" y="9391"/>
                  </a:lnTo>
                  <a:close/>
                  <a:moveTo>
                    <a:pt x="1541" y="8768"/>
                  </a:moveTo>
                  <a:lnTo>
                    <a:pt x="1468" y="8805"/>
                  </a:lnTo>
                  <a:lnTo>
                    <a:pt x="1395" y="8915"/>
                  </a:lnTo>
                  <a:lnTo>
                    <a:pt x="1395" y="9025"/>
                  </a:lnTo>
                  <a:lnTo>
                    <a:pt x="1395" y="9061"/>
                  </a:lnTo>
                  <a:lnTo>
                    <a:pt x="1211" y="9355"/>
                  </a:lnTo>
                  <a:lnTo>
                    <a:pt x="1101" y="9648"/>
                  </a:lnTo>
                  <a:lnTo>
                    <a:pt x="661" y="10602"/>
                  </a:lnTo>
                  <a:lnTo>
                    <a:pt x="294" y="11409"/>
                  </a:lnTo>
                  <a:lnTo>
                    <a:pt x="147" y="11812"/>
                  </a:lnTo>
                  <a:lnTo>
                    <a:pt x="37" y="12253"/>
                  </a:lnTo>
                  <a:lnTo>
                    <a:pt x="1" y="12399"/>
                  </a:lnTo>
                  <a:lnTo>
                    <a:pt x="1" y="12509"/>
                  </a:lnTo>
                  <a:lnTo>
                    <a:pt x="74" y="12729"/>
                  </a:lnTo>
                  <a:lnTo>
                    <a:pt x="221" y="12913"/>
                  </a:lnTo>
                  <a:lnTo>
                    <a:pt x="404" y="13096"/>
                  </a:lnTo>
                  <a:lnTo>
                    <a:pt x="441" y="13170"/>
                  </a:lnTo>
                  <a:lnTo>
                    <a:pt x="514" y="13206"/>
                  </a:lnTo>
                  <a:lnTo>
                    <a:pt x="588" y="13243"/>
                  </a:lnTo>
                  <a:lnTo>
                    <a:pt x="661" y="13243"/>
                  </a:lnTo>
                  <a:lnTo>
                    <a:pt x="734" y="13280"/>
                  </a:lnTo>
                  <a:lnTo>
                    <a:pt x="881" y="13353"/>
                  </a:lnTo>
                  <a:lnTo>
                    <a:pt x="954" y="13426"/>
                  </a:lnTo>
                  <a:lnTo>
                    <a:pt x="1101" y="13426"/>
                  </a:lnTo>
                  <a:lnTo>
                    <a:pt x="1431" y="13536"/>
                  </a:lnTo>
                  <a:lnTo>
                    <a:pt x="1468" y="13573"/>
                  </a:lnTo>
                  <a:lnTo>
                    <a:pt x="1688" y="13573"/>
                  </a:lnTo>
                  <a:lnTo>
                    <a:pt x="1908" y="13536"/>
                  </a:lnTo>
                  <a:lnTo>
                    <a:pt x="2128" y="13463"/>
                  </a:lnTo>
                  <a:lnTo>
                    <a:pt x="2312" y="13390"/>
                  </a:lnTo>
                  <a:lnTo>
                    <a:pt x="2495" y="13280"/>
                  </a:lnTo>
                  <a:lnTo>
                    <a:pt x="2605" y="13133"/>
                  </a:lnTo>
                  <a:lnTo>
                    <a:pt x="2715" y="12986"/>
                  </a:lnTo>
                  <a:lnTo>
                    <a:pt x="2788" y="12840"/>
                  </a:lnTo>
                  <a:lnTo>
                    <a:pt x="2862" y="12693"/>
                  </a:lnTo>
                  <a:lnTo>
                    <a:pt x="2935" y="12326"/>
                  </a:lnTo>
                  <a:lnTo>
                    <a:pt x="2935" y="11959"/>
                  </a:lnTo>
                  <a:lnTo>
                    <a:pt x="2862" y="11592"/>
                  </a:lnTo>
                  <a:lnTo>
                    <a:pt x="2788" y="11226"/>
                  </a:lnTo>
                  <a:lnTo>
                    <a:pt x="2678" y="10895"/>
                  </a:lnTo>
                  <a:lnTo>
                    <a:pt x="2055" y="9061"/>
                  </a:lnTo>
                  <a:lnTo>
                    <a:pt x="1981" y="8951"/>
                  </a:lnTo>
                  <a:lnTo>
                    <a:pt x="1871" y="8878"/>
                  </a:lnTo>
                  <a:lnTo>
                    <a:pt x="1761" y="8805"/>
                  </a:lnTo>
                  <a:lnTo>
                    <a:pt x="1651" y="876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8"/>
            <p:cNvSpPr/>
            <p:nvPr/>
          </p:nvSpPr>
          <p:spPr>
            <a:xfrm>
              <a:off x="6351100" y="3281600"/>
              <a:ext cx="366850" cy="361350"/>
            </a:xfrm>
            <a:custGeom>
              <a:avLst/>
              <a:gdLst/>
              <a:ahLst/>
              <a:cxnLst/>
              <a:rect l="l" t="t" r="r" b="b"/>
              <a:pathLst>
                <a:path w="14674" h="14454" extrusionOk="0">
                  <a:moveTo>
                    <a:pt x="7887" y="3779"/>
                  </a:moveTo>
                  <a:lnTo>
                    <a:pt x="7961" y="3816"/>
                  </a:lnTo>
                  <a:lnTo>
                    <a:pt x="8071" y="3889"/>
                  </a:lnTo>
                  <a:lnTo>
                    <a:pt x="8218" y="4072"/>
                  </a:lnTo>
                  <a:lnTo>
                    <a:pt x="8291" y="4292"/>
                  </a:lnTo>
                  <a:lnTo>
                    <a:pt x="8364" y="4513"/>
                  </a:lnTo>
                  <a:lnTo>
                    <a:pt x="8401" y="4696"/>
                  </a:lnTo>
                  <a:lnTo>
                    <a:pt x="8401" y="4916"/>
                  </a:lnTo>
                  <a:lnTo>
                    <a:pt x="8401" y="5099"/>
                  </a:lnTo>
                  <a:lnTo>
                    <a:pt x="8291" y="5283"/>
                  </a:lnTo>
                  <a:lnTo>
                    <a:pt x="8144" y="4659"/>
                  </a:lnTo>
                  <a:lnTo>
                    <a:pt x="8034" y="4219"/>
                  </a:lnTo>
                  <a:lnTo>
                    <a:pt x="7961" y="3999"/>
                  </a:lnTo>
                  <a:lnTo>
                    <a:pt x="7887" y="3779"/>
                  </a:lnTo>
                  <a:close/>
                  <a:moveTo>
                    <a:pt x="4329" y="5063"/>
                  </a:moveTo>
                  <a:lnTo>
                    <a:pt x="4476" y="5209"/>
                  </a:lnTo>
                  <a:lnTo>
                    <a:pt x="4586" y="5356"/>
                  </a:lnTo>
                  <a:lnTo>
                    <a:pt x="4696" y="5503"/>
                  </a:lnTo>
                  <a:lnTo>
                    <a:pt x="4769" y="5686"/>
                  </a:lnTo>
                  <a:lnTo>
                    <a:pt x="4769" y="5870"/>
                  </a:lnTo>
                  <a:lnTo>
                    <a:pt x="4769" y="6053"/>
                  </a:lnTo>
                  <a:lnTo>
                    <a:pt x="4659" y="6126"/>
                  </a:lnTo>
                  <a:lnTo>
                    <a:pt x="4549" y="6237"/>
                  </a:lnTo>
                  <a:lnTo>
                    <a:pt x="4439" y="5980"/>
                  </a:lnTo>
                  <a:lnTo>
                    <a:pt x="4329" y="5686"/>
                  </a:lnTo>
                  <a:lnTo>
                    <a:pt x="4293" y="5393"/>
                  </a:lnTo>
                  <a:lnTo>
                    <a:pt x="4293" y="5209"/>
                  </a:lnTo>
                  <a:lnTo>
                    <a:pt x="4293" y="5136"/>
                  </a:lnTo>
                  <a:lnTo>
                    <a:pt x="4329" y="5063"/>
                  </a:lnTo>
                  <a:close/>
                  <a:moveTo>
                    <a:pt x="6604" y="7594"/>
                  </a:moveTo>
                  <a:lnTo>
                    <a:pt x="6714" y="7667"/>
                  </a:lnTo>
                  <a:lnTo>
                    <a:pt x="6787" y="7814"/>
                  </a:lnTo>
                  <a:lnTo>
                    <a:pt x="6934" y="8071"/>
                  </a:lnTo>
                  <a:lnTo>
                    <a:pt x="7337" y="8694"/>
                  </a:lnTo>
                  <a:lnTo>
                    <a:pt x="7117" y="8878"/>
                  </a:lnTo>
                  <a:lnTo>
                    <a:pt x="7080" y="8768"/>
                  </a:lnTo>
                  <a:lnTo>
                    <a:pt x="6860" y="8474"/>
                  </a:lnTo>
                  <a:lnTo>
                    <a:pt x="6677" y="8144"/>
                  </a:lnTo>
                  <a:lnTo>
                    <a:pt x="6567" y="7887"/>
                  </a:lnTo>
                  <a:lnTo>
                    <a:pt x="6420" y="7667"/>
                  </a:lnTo>
                  <a:lnTo>
                    <a:pt x="6604" y="7594"/>
                  </a:lnTo>
                  <a:close/>
                  <a:moveTo>
                    <a:pt x="5283" y="8107"/>
                  </a:moveTo>
                  <a:lnTo>
                    <a:pt x="5356" y="8144"/>
                  </a:lnTo>
                  <a:lnTo>
                    <a:pt x="5833" y="9428"/>
                  </a:lnTo>
                  <a:lnTo>
                    <a:pt x="5650" y="9501"/>
                  </a:lnTo>
                  <a:lnTo>
                    <a:pt x="5686" y="9318"/>
                  </a:lnTo>
                  <a:lnTo>
                    <a:pt x="5650" y="9208"/>
                  </a:lnTo>
                  <a:lnTo>
                    <a:pt x="5613" y="9061"/>
                  </a:lnTo>
                  <a:lnTo>
                    <a:pt x="5503" y="8768"/>
                  </a:lnTo>
                  <a:lnTo>
                    <a:pt x="5246" y="8107"/>
                  </a:lnTo>
                  <a:close/>
                  <a:moveTo>
                    <a:pt x="7337" y="9905"/>
                  </a:moveTo>
                  <a:lnTo>
                    <a:pt x="7337" y="10235"/>
                  </a:lnTo>
                  <a:lnTo>
                    <a:pt x="7190" y="9978"/>
                  </a:lnTo>
                  <a:lnTo>
                    <a:pt x="7337" y="9905"/>
                  </a:lnTo>
                  <a:close/>
                  <a:moveTo>
                    <a:pt x="9721" y="9061"/>
                  </a:moveTo>
                  <a:lnTo>
                    <a:pt x="9832" y="9281"/>
                  </a:lnTo>
                  <a:lnTo>
                    <a:pt x="9942" y="9501"/>
                  </a:lnTo>
                  <a:lnTo>
                    <a:pt x="10052" y="9685"/>
                  </a:lnTo>
                  <a:lnTo>
                    <a:pt x="10162" y="9868"/>
                  </a:lnTo>
                  <a:lnTo>
                    <a:pt x="10198" y="10015"/>
                  </a:lnTo>
                  <a:lnTo>
                    <a:pt x="10198" y="10161"/>
                  </a:lnTo>
                  <a:lnTo>
                    <a:pt x="10198" y="10308"/>
                  </a:lnTo>
                  <a:lnTo>
                    <a:pt x="10125" y="10455"/>
                  </a:lnTo>
                  <a:lnTo>
                    <a:pt x="10052" y="10345"/>
                  </a:lnTo>
                  <a:lnTo>
                    <a:pt x="9978" y="10308"/>
                  </a:lnTo>
                  <a:lnTo>
                    <a:pt x="9758" y="9758"/>
                  </a:lnTo>
                  <a:lnTo>
                    <a:pt x="9685" y="9464"/>
                  </a:lnTo>
                  <a:lnTo>
                    <a:pt x="9575" y="9171"/>
                  </a:lnTo>
                  <a:lnTo>
                    <a:pt x="9648" y="9134"/>
                  </a:lnTo>
                  <a:lnTo>
                    <a:pt x="9721" y="9061"/>
                  </a:lnTo>
                  <a:close/>
                  <a:moveTo>
                    <a:pt x="7667" y="9758"/>
                  </a:moveTo>
                  <a:lnTo>
                    <a:pt x="7777" y="9795"/>
                  </a:lnTo>
                  <a:lnTo>
                    <a:pt x="7924" y="9868"/>
                  </a:lnTo>
                  <a:lnTo>
                    <a:pt x="8071" y="10015"/>
                  </a:lnTo>
                  <a:lnTo>
                    <a:pt x="8181" y="10235"/>
                  </a:lnTo>
                  <a:lnTo>
                    <a:pt x="8291" y="10638"/>
                  </a:lnTo>
                  <a:lnTo>
                    <a:pt x="8328" y="10822"/>
                  </a:lnTo>
                  <a:lnTo>
                    <a:pt x="8328" y="10968"/>
                  </a:lnTo>
                  <a:lnTo>
                    <a:pt x="8291" y="11115"/>
                  </a:lnTo>
                  <a:lnTo>
                    <a:pt x="8181" y="11189"/>
                  </a:lnTo>
                  <a:lnTo>
                    <a:pt x="8181" y="11115"/>
                  </a:lnTo>
                  <a:lnTo>
                    <a:pt x="8144" y="11005"/>
                  </a:lnTo>
                  <a:lnTo>
                    <a:pt x="8071" y="10968"/>
                  </a:lnTo>
                  <a:lnTo>
                    <a:pt x="7997" y="10895"/>
                  </a:lnTo>
                  <a:lnTo>
                    <a:pt x="7887" y="10675"/>
                  </a:lnTo>
                  <a:lnTo>
                    <a:pt x="7814" y="10382"/>
                  </a:lnTo>
                  <a:lnTo>
                    <a:pt x="7741" y="9831"/>
                  </a:lnTo>
                  <a:lnTo>
                    <a:pt x="7667" y="9758"/>
                  </a:lnTo>
                  <a:close/>
                  <a:moveTo>
                    <a:pt x="10162" y="1321"/>
                  </a:moveTo>
                  <a:lnTo>
                    <a:pt x="10198" y="1541"/>
                  </a:lnTo>
                  <a:lnTo>
                    <a:pt x="10272" y="1725"/>
                  </a:lnTo>
                  <a:lnTo>
                    <a:pt x="10455" y="2092"/>
                  </a:lnTo>
                  <a:lnTo>
                    <a:pt x="10932" y="3229"/>
                  </a:lnTo>
                  <a:lnTo>
                    <a:pt x="10969" y="3302"/>
                  </a:lnTo>
                  <a:lnTo>
                    <a:pt x="10749" y="3375"/>
                  </a:lnTo>
                  <a:lnTo>
                    <a:pt x="10528" y="3449"/>
                  </a:lnTo>
                  <a:lnTo>
                    <a:pt x="9758" y="3742"/>
                  </a:lnTo>
                  <a:lnTo>
                    <a:pt x="8988" y="4146"/>
                  </a:lnTo>
                  <a:lnTo>
                    <a:pt x="8841" y="4219"/>
                  </a:lnTo>
                  <a:lnTo>
                    <a:pt x="8731" y="4329"/>
                  </a:lnTo>
                  <a:lnTo>
                    <a:pt x="8658" y="4072"/>
                  </a:lnTo>
                  <a:lnTo>
                    <a:pt x="8511" y="3816"/>
                  </a:lnTo>
                  <a:lnTo>
                    <a:pt x="8364" y="3595"/>
                  </a:lnTo>
                  <a:lnTo>
                    <a:pt x="8254" y="3522"/>
                  </a:lnTo>
                  <a:lnTo>
                    <a:pt x="8144" y="3449"/>
                  </a:lnTo>
                  <a:lnTo>
                    <a:pt x="7997" y="3412"/>
                  </a:lnTo>
                  <a:lnTo>
                    <a:pt x="7851" y="3375"/>
                  </a:lnTo>
                  <a:lnTo>
                    <a:pt x="7777" y="3375"/>
                  </a:lnTo>
                  <a:lnTo>
                    <a:pt x="7704" y="3412"/>
                  </a:lnTo>
                  <a:lnTo>
                    <a:pt x="7667" y="3485"/>
                  </a:lnTo>
                  <a:lnTo>
                    <a:pt x="7667" y="3559"/>
                  </a:lnTo>
                  <a:lnTo>
                    <a:pt x="7484" y="3595"/>
                  </a:lnTo>
                  <a:lnTo>
                    <a:pt x="7337" y="3706"/>
                  </a:lnTo>
                  <a:lnTo>
                    <a:pt x="7190" y="3852"/>
                  </a:lnTo>
                  <a:lnTo>
                    <a:pt x="7044" y="3999"/>
                  </a:lnTo>
                  <a:lnTo>
                    <a:pt x="7007" y="4109"/>
                  </a:lnTo>
                  <a:lnTo>
                    <a:pt x="7044" y="4219"/>
                  </a:lnTo>
                  <a:lnTo>
                    <a:pt x="7264" y="4696"/>
                  </a:lnTo>
                  <a:lnTo>
                    <a:pt x="7080" y="4769"/>
                  </a:lnTo>
                  <a:lnTo>
                    <a:pt x="6310" y="5026"/>
                  </a:lnTo>
                  <a:lnTo>
                    <a:pt x="5576" y="5283"/>
                  </a:lnTo>
                  <a:lnTo>
                    <a:pt x="5320" y="5356"/>
                  </a:lnTo>
                  <a:lnTo>
                    <a:pt x="5210" y="5393"/>
                  </a:lnTo>
                  <a:lnTo>
                    <a:pt x="5136" y="5466"/>
                  </a:lnTo>
                  <a:lnTo>
                    <a:pt x="5100" y="5356"/>
                  </a:lnTo>
                  <a:lnTo>
                    <a:pt x="4916" y="5063"/>
                  </a:lnTo>
                  <a:lnTo>
                    <a:pt x="4806" y="4879"/>
                  </a:lnTo>
                  <a:lnTo>
                    <a:pt x="4659" y="4733"/>
                  </a:lnTo>
                  <a:lnTo>
                    <a:pt x="4513" y="4623"/>
                  </a:lnTo>
                  <a:lnTo>
                    <a:pt x="4329" y="4549"/>
                  </a:lnTo>
                  <a:lnTo>
                    <a:pt x="4183" y="4513"/>
                  </a:lnTo>
                  <a:lnTo>
                    <a:pt x="4036" y="4586"/>
                  </a:lnTo>
                  <a:lnTo>
                    <a:pt x="3852" y="4586"/>
                  </a:lnTo>
                  <a:lnTo>
                    <a:pt x="3779" y="4623"/>
                  </a:lnTo>
                  <a:lnTo>
                    <a:pt x="3742" y="4696"/>
                  </a:lnTo>
                  <a:lnTo>
                    <a:pt x="3706" y="4989"/>
                  </a:lnTo>
                  <a:lnTo>
                    <a:pt x="3706" y="5283"/>
                  </a:lnTo>
                  <a:lnTo>
                    <a:pt x="3742" y="5576"/>
                  </a:lnTo>
                  <a:lnTo>
                    <a:pt x="3816" y="5870"/>
                  </a:lnTo>
                  <a:lnTo>
                    <a:pt x="3596" y="5833"/>
                  </a:lnTo>
                  <a:lnTo>
                    <a:pt x="3376" y="5870"/>
                  </a:lnTo>
                  <a:lnTo>
                    <a:pt x="2972" y="6016"/>
                  </a:lnTo>
                  <a:lnTo>
                    <a:pt x="2422" y="6163"/>
                  </a:lnTo>
                  <a:lnTo>
                    <a:pt x="2165" y="6273"/>
                  </a:lnTo>
                  <a:lnTo>
                    <a:pt x="2055" y="6347"/>
                  </a:lnTo>
                  <a:lnTo>
                    <a:pt x="1945" y="6457"/>
                  </a:lnTo>
                  <a:lnTo>
                    <a:pt x="1945" y="6530"/>
                  </a:lnTo>
                  <a:lnTo>
                    <a:pt x="1982" y="6567"/>
                  </a:lnTo>
                  <a:lnTo>
                    <a:pt x="2238" y="6603"/>
                  </a:lnTo>
                  <a:lnTo>
                    <a:pt x="2459" y="6567"/>
                  </a:lnTo>
                  <a:lnTo>
                    <a:pt x="2972" y="6457"/>
                  </a:lnTo>
                  <a:lnTo>
                    <a:pt x="3449" y="6347"/>
                  </a:lnTo>
                  <a:lnTo>
                    <a:pt x="3706" y="6237"/>
                  </a:lnTo>
                  <a:lnTo>
                    <a:pt x="3816" y="6163"/>
                  </a:lnTo>
                  <a:lnTo>
                    <a:pt x="3889" y="6090"/>
                  </a:lnTo>
                  <a:lnTo>
                    <a:pt x="4073" y="6383"/>
                  </a:lnTo>
                  <a:lnTo>
                    <a:pt x="4256" y="6677"/>
                  </a:lnTo>
                  <a:lnTo>
                    <a:pt x="4293" y="6713"/>
                  </a:lnTo>
                  <a:lnTo>
                    <a:pt x="4366" y="6823"/>
                  </a:lnTo>
                  <a:lnTo>
                    <a:pt x="4549" y="6970"/>
                  </a:lnTo>
                  <a:lnTo>
                    <a:pt x="4659" y="7007"/>
                  </a:lnTo>
                  <a:lnTo>
                    <a:pt x="4733" y="7044"/>
                  </a:lnTo>
                  <a:lnTo>
                    <a:pt x="4806" y="7007"/>
                  </a:lnTo>
                  <a:lnTo>
                    <a:pt x="4879" y="6933"/>
                  </a:lnTo>
                  <a:lnTo>
                    <a:pt x="5063" y="6640"/>
                  </a:lnTo>
                  <a:lnTo>
                    <a:pt x="5173" y="6347"/>
                  </a:lnTo>
                  <a:lnTo>
                    <a:pt x="5210" y="6053"/>
                  </a:lnTo>
                  <a:lnTo>
                    <a:pt x="5210" y="5760"/>
                  </a:lnTo>
                  <a:lnTo>
                    <a:pt x="5320" y="5760"/>
                  </a:lnTo>
                  <a:lnTo>
                    <a:pt x="5430" y="5723"/>
                  </a:lnTo>
                  <a:lnTo>
                    <a:pt x="5686" y="5650"/>
                  </a:lnTo>
                  <a:lnTo>
                    <a:pt x="6457" y="5430"/>
                  </a:lnTo>
                  <a:lnTo>
                    <a:pt x="7190" y="5173"/>
                  </a:lnTo>
                  <a:lnTo>
                    <a:pt x="7447" y="5063"/>
                  </a:lnTo>
                  <a:lnTo>
                    <a:pt x="7631" y="5430"/>
                  </a:lnTo>
                  <a:lnTo>
                    <a:pt x="7704" y="5613"/>
                  </a:lnTo>
                  <a:lnTo>
                    <a:pt x="7814" y="5760"/>
                  </a:lnTo>
                  <a:lnTo>
                    <a:pt x="7924" y="5833"/>
                  </a:lnTo>
                  <a:lnTo>
                    <a:pt x="8218" y="5833"/>
                  </a:lnTo>
                  <a:lnTo>
                    <a:pt x="8328" y="5760"/>
                  </a:lnTo>
                  <a:lnTo>
                    <a:pt x="8548" y="5576"/>
                  </a:lnTo>
                  <a:lnTo>
                    <a:pt x="8731" y="5356"/>
                  </a:lnTo>
                  <a:lnTo>
                    <a:pt x="8804" y="5173"/>
                  </a:lnTo>
                  <a:lnTo>
                    <a:pt x="8841" y="4989"/>
                  </a:lnTo>
                  <a:lnTo>
                    <a:pt x="8841" y="4806"/>
                  </a:lnTo>
                  <a:lnTo>
                    <a:pt x="8804" y="4586"/>
                  </a:lnTo>
                  <a:lnTo>
                    <a:pt x="8914" y="4586"/>
                  </a:lnTo>
                  <a:lnTo>
                    <a:pt x="9061" y="4513"/>
                  </a:lnTo>
                  <a:lnTo>
                    <a:pt x="9942" y="4109"/>
                  </a:lnTo>
                  <a:lnTo>
                    <a:pt x="10639" y="3852"/>
                  </a:lnTo>
                  <a:lnTo>
                    <a:pt x="10895" y="3742"/>
                  </a:lnTo>
                  <a:lnTo>
                    <a:pt x="11115" y="3669"/>
                  </a:lnTo>
                  <a:lnTo>
                    <a:pt x="11519" y="4586"/>
                  </a:lnTo>
                  <a:lnTo>
                    <a:pt x="11849" y="5540"/>
                  </a:lnTo>
                  <a:lnTo>
                    <a:pt x="12069" y="6237"/>
                  </a:lnTo>
                  <a:lnTo>
                    <a:pt x="12032" y="6347"/>
                  </a:lnTo>
                  <a:lnTo>
                    <a:pt x="11996" y="6457"/>
                  </a:lnTo>
                  <a:lnTo>
                    <a:pt x="11959" y="6457"/>
                  </a:lnTo>
                  <a:lnTo>
                    <a:pt x="11592" y="6603"/>
                  </a:lnTo>
                  <a:lnTo>
                    <a:pt x="10969" y="6787"/>
                  </a:lnTo>
                  <a:lnTo>
                    <a:pt x="9685" y="7227"/>
                  </a:lnTo>
                  <a:lnTo>
                    <a:pt x="8438" y="7630"/>
                  </a:lnTo>
                  <a:lnTo>
                    <a:pt x="7887" y="7777"/>
                  </a:lnTo>
                  <a:lnTo>
                    <a:pt x="7631" y="7924"/>
                  </a:lnTo>
                  <a:lnTo>
                    <a:pt x="7521" y="7997"/>
                  </a:lnTo>
                  <a:lnTo>
                    <a:pt x="7447" y="8107"/>
                  </a:lnTo>
                  <a:lnTo>
                    <a:pt x="7447" y="8144"/>
                  </a:lnTo>
                  <a:lnTo>
                    <a:pt x="7631" y="8181"/>
                  </a:lnTo>
                  <a:lnTo>
                    <a:pt x="7997" y="8181"/>
                  </a:lnTo>
                  <a:lnTo>
                    <a:pt x="8181" y="8107"/>
                  </a:lnTo>
                  <a:lnTo>
                    <a:pt x="8914" y="7887"/>
                  </a:lnTo>
                  <a:lnTo>
                    <a:pt x="10565" y="7374"/>
                  </a:lnTo>
                  <a:lnTo>
                    <a:pt x="12216" y="6860"/>
                  </a:lnTo>
                  <a:lnTo>
                    <a:pt x="12289" y="6823"/>
                  </a:lnTo>
                  <a:lnTo>
                    <a:pt x="12546" y="7777"/>
                  </a:lnTo>
                  <a:lnTo>
                    <a:pt x="12766" y="8474"/>
                  </a:lnTo>
                  <a:lnTo>
                    <a:pt x="12729" y="8511"/>
                  </a:lnTo>
                  <a:lnTo>
                    <a:pt x="12693" y="8584"/>
                  </a:lnTo>
                  <a:lnTo>
                    <a:pt x="11629" y="8988"/>
                  </a:lnTo>
                  <a:lnTo>
                    <a:pt x="11042" y="9208"/>
                  </a:lnTo>
                  <a:lnTo>
                    <a:pt x="10859" y="9281"/>
                  </a:lnTo>
                  <a:lnTo>
                    <a:pt x="10749" y="9391"/>
                  </a:lnTo>
                  <a:lnTo>
                    <a:pt x="10455" y="9575"/>
                  </a:lnTo>
                  <a:lnTo>
                    <a:pt x="10455" y="9611"/>
                  </a:lnTo>
                  <a:lnTo>
                    <a:pt x="10418" y="9501"/>
                  </a:lnTo>
                  <a:lnTo>
                    <a:pt x="10198" y="9024"/>
                  </a:lnTo>
                  <a:lnTo>
                    <a:pt x="10052" y="8804"/>
                  </a:lnTo>
                  <a:lnTo>
                    <a:pt x="9942" y="8731"/>
                  </a:lnTo>
                  <a:lnTo>
                    <a:pt x="9832" y="8694"/>
                  </a:lnTo>
                  <a:lnTo>
                    <a:pt x="9758" y="8694"/>
                  </a:lnTo>
                  <a:lnTo>
                    <a:pt x="9721" y="8768"/>
                  </a:lnTo>
                  <a:lnTo>
                    <a:pt x="9685" y="8841"/>
                  </a:lnTo>
                  <a:lnTo>
                    <a:pt x="9501" y="8841"/>
                  </a:lnTo>
                  <a:lnTo>
                    <a:pt x="9355" y="8804"/>
                  </a:lnTo>
                  <a:lnTo>
                    <a:pt x="9208" y="8841"/>
                  </a:lnTo>
                  <a:lnTo>
                    <a:pt x="9061" y="8878"/>
                  </a:lnTo>
                  <a:lnTo>
                    <a:pt x="8988" y="8988"/>
                  </a:lnTo>
                  <a:lnTo>
                    <a:pt x="8914" y="9098"/>
                  </a:lnTo>
                  <a:lnTo>
                    <a:pt x="8914" y="9208"/>
                  </a:lnTo>
                  <a:lnTo>
                    <a:pt x="9025" y="9611"/>
                  </a:lnTo>
                  <a:lnTo>
                    <a:pt x="9135" y="10051"/>
                  </a:lnTo>
                  <a:lnTo>
                    <a:pt x="8694" y="10161"/>
                  </a:lnTo>
                  <a:lnTo>
                    <a:pt x="8658" y="10198"/>
                  </a:lnTo>
                  <a:lnTo>
                    <a:pt x="8621" y="10235"/>
                  </a:lnTo>
                  <a:lnTo>
                    <a:pt x="8584" y="10345"/>
                  </a:lnTo>
                  <a:lnTo>
                    <a:pt x="8511" y="10125"/>
                  </a:lnTo>
                  <a:lnTo>
                    <a:pt x="8401" y="9905"/>
                  </a:lnTo>
                  <a:lnTo>
                    <a:pt x="8254" y="9685"/>
                  </a:lnTo>
                  <a:lnTo>
                    <a:pt x="8034" y="9501"/>
                  </a:lnTo>
                  <a:lnTo>
                    <a:pt x="7777" y="9391"/>
                  </a:lnTo>
                  <a:lnTo>
                    <a:pt x="7557" y="9391"/>
                  </a:lnTo>
                  <a:lnTo>
                    <a:pt x="7411" y="9428"/>
                  </a:lnTo>
                  <a:lnTo>
                    <a:pt x="7300" y="9464"/>
                  </a:lnTo>
                  <a:lnTo>
                    <a:pt x="7190" y="9538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07" y="9868"/>
                  </a:lnTo>
                  <a:lnTo>
                    <a:pt x="7044" y="9941"/>
                  </a:lnTo>
                  <a:lnTo>
                    <a:pt x="7117" y="9978"/>
                  </a:lnTo>
                  <a:lnTo>
                    <a:pt x="7044" y="10235"/>
                  </a:lnTo>
                  <a:lnTo>
                    <a:pt x="7080" y="10492"/>
                  </a:lnTo>
                  <a:lnTo>
                    <a:pt x="4806" y="11152"/>
                  </a:lnTo>
                  <a:lnTo>
                    <a:pt x="4219" y="11335"/>
                  </a:lnTo>
                  <a:lnTo>
                    <a:pt x="3632" y="11519"/>
                  </a:lnTo>
                  <a:lnTo>
                    <a:pt x="3449" y="11629"/>
                  </a:lnTo>
                  <a:lnTo>
                    <a:pt x="3192" y="10602"/>
                  </a:lnTo>
                  <a:lnTo>
                    <a:pt x="2862" y="9611"/>
                  </a:lnTo>
                  <a:lnTo>
                    <a:pt x="3339" y="9538"/>
                  </a:lnTo>
                  <a:lnTo>
                    <a:pt x="3816" y="9428"/>
                  </a:lnTo>
                  <a:lnTo>
                    <a:pt x="4769" y="9134"/>
                  </a:lnTo>
                  <a:lnTo>
                    <a:pt x="4843" y="9318"/>
                  </a:lnTo>
                  <a:lnTo>
                    <a:pt x="4953" y="9501"/>
                  </a:lnTo>
                  <a:lnTo>
                    <a:pt x="5063" y="9685"/>
                  </a:lnTo>
                  <a:lnTo>
                    <a:pt x="5246" y="9831"/>
                  </a:lnTo>
                  <a:lnTo>
                    <a:pt x="5356" y="9868"/>
                  </a:lnTo>
                  <a:lnTo>
                    <a:pt x="5466" y="9905"/>
                  </a:lnTo>
                  <a:lnTo>
                    <a:pt x="5613" y="9905"/>
                  </a:lnTo>
                  <a:lnTo>
                    <a:pt x="5723" y="9868"/>
                  </a:lnTo>
                  <a:lnTo>
                    <a:pt x="5980" y="9758"/>
                  </a:lnTo>
                  <a:lnTo>
                    <a:pt x="6163" y="9648"/>
                  </a:lnTo>
                  <a:lnTo>
                    <a:pt x="6237" y="9538"/>
                  </a:lnTo>
                  <a:lnTo>
                    <a:pt x="6273" y="9501"/>
                  </a:lnTo>
                  <a:lnTo>
                    <a:pt x="6237" y="9428"/>
                  </a:lnTo>
                  <a:lnTo>
                    <a:pt x="5980" y="8731"/>
                  </a:lnTo>
                  <a:lnTo>
                    <a:pt x="6200" y="8731"/>
                  </a:lnTo>
                  <a:lnTo>
                    <a:pt x="6383" y="8658"/>
                  </a:lnTo>
                  <a:lnTo>
                    <a:pt x="6604" y="9244"/>
                  </a:lnTo>
                  <a:lnTo>
                    <a:pt x="6677" y="9318"/>
                  </a:lnTo>
                  <a:lnTo>
                    <a:pt x="6714" y="9354"/>
                  </a:lnTo>
                  <a:lnTo>
                    <a:pt x="6787" y="9354"/>
                  </a:lnTo>
                  <a:lnTo>
                    <a:pt x="7044" y="9318"/>
                  </a:lnTo>
                  <a:lnTo>
                    <a:pt x="7300" y="9208"/>
                  </a:lnTo>
                  <a:lnTo>
                    <a:pt x="7521" y="9061"/>
                  </a:lnTo>
                  <a:lnTo>
                    <a:pt x="7704" y="8878"/>
                  </a:lnTo>
                  <a:lnTo>
                    <a:pt x="7741" y="8841"/>
                  </a:lnTo>
                  <a:lnTo>
                    <a:pt x="7777" y="8768"/>
                  </a:lnTo>
                  <a:lnTo>
                    <a:pt x="7741" y="8658"/>
                  </a:lnTo>
                  <a:lnTo>
                    <a:pt x="7264" y="7887"/>
                  </a:lnTo>
                  <a:lnTo>
                    <a:pt x="7080" y="7520"/>
                  </a:lnTo>
                  <a:lnTo>
                    <a:pt x="6970" y="7337"/>
                  </a:lnTo>
                  <a:lnTo>
                    <a:pt x="6824" y="7227"/>
                  </a:lnTo>
                  <a:lnTo>
                    <a:pt x="6640" y="7154"/>
                  </a:lnTo>
                  <a:lnTo>
                    <a:pt x="6457" y="7190"/>
                  </a:lnTo>
                  <a:lnTo>
                    <a:pt x="6383" y="7227"/>
                  </a:lnTo>
                  <a:lnTo>
                    <a:pt x="6310" y="7264"/>
                  </a:lnTo>
                  <a:lnTo>
                    <a:pt x="6237" y="7337"/>
                  </a:lnTo>
                  <a:lnTo>
                    <a:pt x="6200" y="7410"/>
                  </a:lnTo>
                  <a:lnTo>
                    <a:pt x="6017" y="7447"/>
                  </a:lnTo>
                  <a:lnTo>
                    <a:pt x="5980" y="7484"/>
                  </a:lnTo>
                  <a:lnTo>
                    <a:pt x="5943" y="7520"/>
                  </a:lnTo>
                  <a:lnTo>
                    <a:pt x="5907" y="7594"/>
                  </a:lnTo>
                  <a:lnTo>
                    <a:pt x="5907" y="7667"/>
                  </a:lnTo>
                  <a:lnTo>
                    <a:pt x="6200" y="8291"/>
                  </a:lnTo>
                  <a:lnTo>
                    <a:pt x="6163" y="8364"/>
                  </a:lnTo>
                  <a:lnTo>
                    <a:pt x="6127" y="8401"/>
                  </a:lnTo>
                  <a:lnTo>
                    <a:pt x="6090" y="8401"/>
                  </a:lnTo>
                  <a:lnTo>
                    <a:pt x="6053" y="8437"/>
                  </a:lnTo>
                  <a:lnTo>
                    <a:pt x="5943" y="8474"/>
                  </a:lnTo>
                  <a:lnTo>
                    <a:pt x="5907" y="8511"/>
                  </a:lnTo>
                  <a:lnTo>
                    <a:pt x="5613" y="7814"/>
                  </a:lnTo>
                  <a:lnTo>
                    <a:pt x="5576" y="7777"/>
                  </a:lnTo>
                  <a:lnTo>
                    <a:pt x="5540" y="7704"/>
                  </a:lnTo>
                  <a:lnTo>
                    <a:pt x="5393" y="7704"/>
                  </a:lnTo>
                  <a:lnTo>
                    <a:pt x="5356" y="7667"/>
                  </a:lnTo>
                  <a:lnTo>
                    <a:pt x="5173" y="7667"/>
                  </a:lnTo>
                  <a:lnTo>
                    <a:pt x="4990" y="7704"/>
                  </a:lnTo>
                  <a:lnTo>
                    <a:pt x="4843" y="7814"/>
                  </a:lnTo>
                  <a:lnTo>
                    <a:pt x="4733" y="7961"/>
                  </a:lnTo>
                  <a:lnTo>
                    <a:pt x="4659" y="8144"/>
                  </a:lnTo>
                  <a:lnTo>
                    <a:pt x="4623" y="8327"/>
                  </a:lnTo>
                  <a:lnTo>
                    <a:pt x="4623" y="8511"/>
                  </a:lnTo>
                  <a:lnTo>
                    <a:pt x="4623" y="8694"/>
                  </a:lnTo>
                  <a:lnTo>
                    <a:pt x="3669" y="8951"/>
                  </a:lnTo>
                  <a:lnTo>
                    <a:pt x="3229" y="9134"/>
                  </a:lnTo>
                  <a:lnTo>
                    <a:pt x="2752" y="9318"/>
                  </a:lnTo>
                  <a:lnTo>
                    <a:pt x="2348" y="7997"/>
                  </a:lnTo>
                  <a:lnTo>
                    <a:pt x="1908" y="6677"/>
                  </a:lnTo>
                  <a:lnTo>
                    <a:pt x="1541" y="5356"/>
                  </a:lnTo>
                  <a:lnTo>
                    <a:pt x="1395" y="4696"/>
                  </a:lnTo>
                  <a:lnTo>
                    <a:pt x="1285" y="3999"/>
                  </a:lnTo>
                  <a:lnTo>
                    <a:pt x="1505" y="3962"/>
                  </a:lnTo>
                  <a:lnTo>
                    <a:pt x="1725" y="3926"/>
                  </a:lnTo>
                  <a:lnTo>
                    <a:pt x="2165" y="3816"/>
                  </a:lnTo>
                  <a:lnTo>
                    <a:pt x="3302" y="3485"/>
                  </a:lnTo>
                  <a:lnTo>
                    <a:pt x="5760" y="2825"/>
                  </a:lnTo>
                  <a:lnTo>
                    <a:pt x="6934" y="2495"/>
                  </a:lnTo>
                  <a:lnTo>
                    <a:pt x="8071" y="2092"/>
                  </a:lnTo>
                  <a:lnTo>
                    <a:pt x="9135" y="1725"/>
                  </a:lnTo>
                  <a:lnTo>
                    <a:pt x="9758" y="1505"/>
                  </a:lnTo>
                  <a:lnTo>
                    <a:pt x="9978" y="1395"/>
                  </a:lnTo>
                  <a:lnTo>
                    <a:pt x="10088" y="1358"/>
                  </a:lnTo>
                  <a:lnTo>
                    <a:pt x="10162" y="1321"/>
                  </a:lnTo>
                  <a:close/>
                  <a:moveTo>
                    <a:pt x="12876" y="8988"/>
                  </a:moveTo>
                  <a:lnTo>
                    <a:pt x="13023" y="9575"/>
                  </a:lnTo>
                  <a:lnTo>
                    <a:pt x="13096" y="9905"/>
                  </a:lnTo>
                  <a:lnTo>
                    <a:pt x="13206" y="10198"/>
                  </a:lnTo>
                  <a:lnTo>
                    <a:pt x="12619" y="10271"/>
                  </a:lnTo>
                  <a:lnTo>
                    <a:pt x="12069" y="10418"/>
                  </a:lnTo>
                  <a:lnTo>
                    <a:pt x="11519" y="10565"/>
                  </a:lnTo>
                  <a:lnTo>
                    <a:pt x="10969" y="10748"/>
                  </a:lnTo>
                  <a:lnTo>
                    <a:pt x="9685" y="11225"/>
                  </a:lnTo>
                  <a:lnTo>
                    <a:pt x="8438" y="11702"/>
                  </a:lnTo>
                  <a:lnTo>
                    <a:pt x="5980" y="12619"/>
                  </a:lnTo>
                  <a:lnTo>
                    <a:pt x="4879" y="13023"/>
                  </a:lnTo>
                  <a:lnTo>
                    <a:pt x="4329" y="13243"/>
                  </a:lnTo>
                  <a:lnTo>
                    <a:pt x="3816" y="13499"/>
                  </a:lnTo>
                  <a:lnTo>
                    <a:pt x="3669" y="12692"/>
                  </a:lnTo>
                  <a:lnTo>
                    <a:pt x="3522" y="11885"/>
                  </a:lnTo>
                  <a:lnTo>
                    <a:pt x="3742" y="11885"/>
                  </a:lnTo>
                  <a:lnTo>
                    <a:pt x="3999" y="11812"/>
                  </a:lnTo>
                  <a:lnTo>
                    <a:pt x="5173" y="11482"/>
                  </a:lnTo>
                  <a:lnTo>
                    <a:pt x="7190" y="10932"/>
                  </a:lnTo>
                  <a:lnTo>
                    <a:pt x="7374" y="11335"/>
                  </a:lnTo>
                  <a:lnTo>
                    <a:pt x="7594" y="11702"/>
                  </a:lnTo>
                  <a:lnTo>
                    <a:pt x="7631" y="11775"/>
                  </a:lnTo>
                  <a:lnTo>
                    <a:pt x="7814" y="11775"/>
                  </a:lnTo>
                  <a:lnTo>
                    <a:pt x="7887" y="11702"/>
                  </a:lnTo>
                  <a:lnTo>
                    <a:pt x="7961" y="11629"/>
                  </a:lnTo>
                  <a:lnTo>
                    <a:pt x="8107" y="11592"/>
                  </a:lnTo>
                  <a:lnTo>
                    <a:pt x="8401" y="11519"/>
                  </a:lnTo>
                  <a:lnTo>
                    <a:pt x="8474" y="11445"/>
                  </a:lnTo>
                  <a:lnTo>
                    <a:pt x="8548" y="11372"/>
                  </a:lnTo>
                  <a:lnTo>
                    <a:pt x="8658" y="11189"/>
                  </a:lnTo>
                  <a:lnTo>
                    <a:pt x="8694" y="11005"/>
                  </a:lnTo>
                  <a:lnTo>
                    <a:pt x="8694" y="10785"/>
                  </a:lnTo>
                  <a:lnTo>
                    <a:pt x="8658" y="10602"/>
                  </a:lnTo>
                  <a:lnTo>
                    <a:pt x="8621" y="10418"/>
                  </a:lnTo>
                  <a:lnTo>
                    <a:pt x="8658" y="10492"/>
                  </a:lnTo>
                  <a:lnTo>
                    <a:pt x="8768" y="10528"/>
                  </a:lnTo>
                  <a:lnTo>
                    <a:pt x="9025" y="10492"/>
                  </a:lnTo>
                  <a:lnTo>
                    <a:pt x="9281" y="10418"/>
                  </a:lnTo>
                  <a:lnTo>
                    <a:pt x="9428" y="10638"/>
                  </a:lnTo>
                  <a:lnTo>
                    <a:pt x="9611" y="10822"/>
                  </a:lnTo>
                  <a:lnTo>
                    <a:pt x="9758" y="10895"/>
                  </a:lnTo>
                  <a:lnTo>
                    <a:pt x="9942" y="10932"/>
                  </a:lnTo>
                  <a:lnTo>
                    <a:pt x="10088" y="10932"/>
                  </a:lnTo>
                  <a:lnTo>
                    <a:pt x="10235" y="10858"/>
                  </a:lnTo>
                  <a:lnTo>
                    <a:pt x="10382" y="10785"/>
                  </a:lnTo>
                  <a:lnTo>
                    <a:pt x="10492" y="10638"/>
                  </a:lnTo>
                  <a:lnTo>
                    <a:pt x="10565" y="10492"/>
                  </a:lnTo>
                  <a:lnTo>
                    <a:pt x="10602" y="10345"/>
                  </a:lnTo>
                  <a:lnTo>
                    <a:pt x="10639" y="10161"/>
                  </a:lnTo>
                  <a:lnTo>
                    <a:pt x="10602" y="9978"/>
                  </a:lnTo>
                  <a:lnTo>
                    <a:pt x="10492" y="9648"/>
                  </a:lnTo>
                  <a:lnTo>
                    <a:pt x="10749" y="9648"/>
                  </a:lnTo>
                  <a:lnTo>
                    <a:pt x="11005" y="9611"/>
                  </a:lnTo>
                  <a:lnTo>
                    <a:pt x="11629" y="9428"/>
                  </a:lnTo>
                  <a:lnTo>
                    <a:pt x="12876" y="8988"/>
                  </a:lnTo>
                  <a:close/>
                  <a:moveTo>
                    <a:pt x="13206" y="10675"/>
                  </a:moveTo>
                  <a:lnTo>
                    <a:pt x="13096" y="10712"/>
                  </a:lnTo>
                  <a:lnTo>
                    <a:pt x="11592" y="11262"/>
                  </a:lnTo>
                  <a:lnTo>
                    <a:pt x="8731" y="12362"/>
                  </a:lnTo>
                  <a:lnTo>
                    <a:pt x="7300" y="12876"/>
                  </a:lnTo>
                  <a:lnTo>
                    <a:pt x="6604" y="13133"/>
                  </a:lnTo>
                  <a:lnTo>
                    <a:pt x="5870" y="13316"/>
                  </a:lnTo>
                  <a:lnTo>
                    <a:pt x="4696" y="13573"/>
                  </a:lnTo>
                  <a:lnTo>
                    <a:pt x="5393" y="13279"/>
                  </a:lnTo>
                  <a:lnTo>
                    <a:pt x="6090" y="13023"/>
                  </a:lnTo>
                  <a:lnTo>
                    <a:pt x="8438" y="12179"/>
                  </a:lnTo>
                  <a:lnTo>
                    <a:pt x="9611" y="11702"/>
                  </a:lnTo>
                  <a:lnTo>
                    <a:pt x="10822" y="11299"/>
                  </a:lnTo>
                  <a:lnTo>
                    <a:pt x="11409" y="11078"/>
                  </a:lnTo>
                  <a:lnTo>
                    <a:pt x="11996" y="10895"/>
                  </a:lnTo>
                  <a:lnTo>
                    <a:pt x="12619" y="10748"/>
                  </a:lnTo>
                  <a:lnTo>
                    <a:pt x="13206" y="10675"/>
                  </a:lnTo>
                  <a:close/>
                  <a:moveTo>
                    <a:pt x="10492" y="478"/>
                  </a:moveTo>
                  <a:lnTo>
                    <a:pt x="10712" y="1064"/>
                  </a:lnTo>
                  <a:lnTo>
                    <a:pt x="10969" y="1688"/>
                  </a:lnTo>
                  <a:lnTo>
                    <a:pt x="11482" y="2862"/>
                  </a:lnTo>
                  <a:lnTo>
                    <a:pt x="11996" y="4182"/>
                  </a:lnTo>
                  <a:lnTo>
                    <a:pt x="12473" y="5466"/>
                  </a:lnTo>
                  <a:lnTo>
                    <a:pt x="12876" y="6713"/>
                  </a:lnTo>
                  <a:lnTo>
                    <a:pt x="13280" y="7924"/>
                  </a:lnTo>
                  <a:lnTo>
                    <a:pt x="13683" y="9171"/>
                  </a:lnTo>
                  <a:lnTo>
                    <a:pt x="14013" y="10418"/>
                  </a:lnTo>
                  <a:lnTo>
                    <a:pt x="13793" y="10418"/>
                  </a:lnTo>
                  <a:lnTo>
                    <a:pt x="13573" y="10492"/>
                  </a:lnTo>
                  <a:lnTo>
                    <a:pt x="13573" y="10418"/>
                  </a:lnTo>
                  <a:lnTo>
                    <a:pt x="13573" y="10308"/>
                  </a:lnTo>
                  <a:lnTo>
                    <a:pt x="13646" y="10235"/>
                  </a:lnTo>
                  <a:lnTo>
                    <a:pt x="13646" y="10125"/>
                  </a:lnTo>
                  <a:lnTo>
                    <a:pt x="13610" y="9831"/>
                  </a:lnTo>
                  <a:lnTo>
                    <a:pt x="13610" y="9758"/>
                  </a:lnTo>
                  <a:lnTo>
                    <a:pt x="13610" y="9721"/>
                  </a:lnTo>
                  <a:lnTo>
                    <a:pt x="13426" y="9024"/>
                  </a:lnTo>
                  <a:lnTo>
                    <a:pt x="13096" y="7777"/>
                  </a:lnTo>
                  <a:lnTo>
                    <a:pt x="12693" y="6603"/>
                  </a:lnTo>
                  <a:lnTo>
                    <a:pt x="12289" y="5430"/>
                  </a:lnTo>
                  <a:lnTo>
                    <a:pt x="11849" y="4256"/>
                  </a:lnTo>
                  <a:lnTo>
                    <a:pt x="11372" y="3119"/>
                  </a:lnTo>
                  <a:lnTo>
                    <a:pt x="10859" y="1981"/>
                  </a:lnTo>
                  <a:lnTo>
                    <a:pt x="10675" y="1651"/>
                  </a:lnTo>
                  <a:lnTo>
                    <a:pt x="10492" y="1358"/>
                  </a:lnTo>
                  <a:lnTo>
                    <a:pt x="10602" y="1285"/>
                  </a:lnTo>
                  <a:lnTo>
                    <a:pt x="10639" y="1174"/>
                  </a:lnTo>
                  <a:lnTo>
                    <a:pt x="10602" y="1064"/>
                  </a:lnTo>
                  <a:lnTo>
                    <a:pt x="10565" y="991"/>
                  </a:lnTo>
                  <a:lnTo>
                    <a:pt x="10528" y="954"/>
                  </a:lnTo>
                  <a:lnTo>
                    <a:pt x="10455" y="918"/>
                  </a:lnTo>
                  <a:lnTo>
                    <a:pt x="10272" y="881"/>
                  </a:lnTo>
                  <a:lnTo>
                    <a:pt x="10088" y="918"/>
                  </a:lnTo>
                  <a:lnTo>
                    <a:pt x="9391" y="1138"/>
                  </a:lnTo>
                  <a:lnTo>
                    <a:pt x="8658" y="1431"/>
                  </a:lnTo>
                  <a:lnTo>
                    <a:pt x="7924" y="1688"/>
                  </a:lnTo>
                  <a:lnTo>
                    <a:pt x="7190" y="1945"/>
                  </a:lnTo>
                  <a:lnTo>
                    <a:pt x="5650" y="2422"/>
                  </a:lnTo>
                  <a:lnTo>
                    <a:pt x="4109" y="2862"/>
                  </a:lnTo>
                  <a:lnTo>
                    <a:pt x="2569" y="3265"/>
                  </a:lnTo>
                  <a:lnTo>
                    <a:pt x="1762" y="3485"/>
                  </a:lnTo>
                  <a:lnTo>
                    <a:pt x="1358" y="3632"/>
                  </a:lnTo>
                  <a:lnTo>
                    <a:pt x="1175" y="3706"/>
                  </a:lnTo>
                  <a:lnTo>
                    <a:pt x="1028" y="3816"/>
                  </a:lnTo>
                  <a:lnTo>
                    <a:pt x="991" y="3816"/>
                  </a:lnTo>
                  <a:lnTo>
                    <a:pt x="955" y="3889"/>
                  </a:lnTo>
                  <a:lnTo>
                    <a:pt x="918" y="3962"/>
                  </a:lnTo>
                  <a:lnTo>
                    <a:pt x="991" y="4586"/>
                  </a:lnTo>
                  <a:lnTo>
                    <a:pt x="1101" y="5209"/>
                  </a:lnTo>
                  <a:lnTo>
                    <a:pt x="1248" y="5796"/>
                  </a:lnTo>
                  <a:lnTo>
                    <a:pt x="1395" y="6420"/>
                  </a:lnTo>
                  <a:lnTo>
                    <a:pt x="1725" y="7594"/>
                  </a:lnTo>
                  <a:lnTo>
                    <a:pt x="2128" y="8768"/>
                  </a:lnTo>
                  <a:lnTo>
                    <a:pt x="2532" y="9978"/>
                  </a:lnTo>
                  <a:lnTo>
                    <a:pt x="2899" y="11152"/>
                  </a:lnTo>
                  <a:lnTo>
                    <a:pt x="3045" y="11739"/>
                  </a:lnTo>
                  <a:lnTo>
                    <a:pt x="3192" y="12362"/>
                  </a:lnTo>
                  <a:lnTo>
                    <a:pt x="3302" y="12949"/>
                  </a:lnTo>
                  <a:lnTo>
                    <a:pt x="3412" y="13573"/>
                  </a:lnTo>
                  <a:lnTo>
                    <a:pt x="3412" y="13683"/>
                  </a:lnTo>
                  <a:lnTo>
                    <a:pt x="3486" y="13720"/>
                  </a:lnTo>
                  <a:lnTo>
                    <a:pt x="3559" y="13756"/>
                  </a:lnTo>
                  <a:lnTo>
                    <a:pt x="3632" y="13793"/>
                  </a:lnTo>
                  <a:lnTo>
                    <a:pt x="3669" y="13830"/>
                  </a:lnTo>
                  <a:lnTo>
                    <a:pt x="3742" y="13830"/>
                  </a:lnTo>
                  <a:lnTo>
                    <a:pt x="4036" y="13756"/>
                  </a:lnTo>
                  <a:lnTo>
                    <a:pt x="3706" y="13903"/>
                  </a:lnTo>
                  <a:lnTo>
                    <a:pt x="3412" y="14086"/>
                  </a:lnTo>
                  <a:lnTo>
                    <a:pt x="2569" y="11115"/>
                  </a:lnTo>
                  <a:lnTo>
                    <a:pt x="2128" y="9611"/>
                  </a:lnTo>
                  <a:lnTo>
                    <a:pt x="1725" y="8144"/>
                  </a:lnTo>
                  <a:lnTo>
                    <a:pt x="955" y="5136"/>
                  </a:lnTo>
                  <a:lnTo>
                    <a:pt x="808" y="4439"/>
                  </a:lnTo>
                  <a:lnTo>
                    <a:pt x="661" y="3999"/>
                  </a:lnTo>
                  <a:lnTo>
                    <a:pt x="588" y="3779"/>
                  </a:lnTo>
                  <a:lnTo>
                    <a:pt x="478" y="3632"/>
                  </a:lnTo>
                  <a:lnTo>
                    <a:pt x="1065" y="3522"/>
                  </a:lnTo>
                  <a:lnTo>
                    <a:pt x="1652" y="3412"/>
                  </a:lnTo>
                  <a:lnTo>
                    <a:pt x="2825" y="3045"/>
                  </a:lnTo>
                  <a:lnTo>
                    <a:pt x="4183" y="2642"/>
                  </a:lnTo>
                  <a:lnTo>
                    <a:pt x="5503" y="2202"/>
                  </a:lnTo>
                  <a:lnTo>
                    <a:pt x="8034" y="1358"/>
                  </a:lnTo>
                  <a:lnTo>
                    <a:pt x="9281" y="918"/>
                  </a:lnTo>
                  <a:lnTo>
                    <a:pt x="9905" y="734"/>
                  </a:lnTo>
                  <a:lnTo>
                    <a:pt x="10198" y="624"/>
                  </a:lnTo>
                  <a:lnTo>
                    <a:pt x="10492" y="478"/>
                  </a:lnTo>
                  <a:close/>
                  <a:moveTo>
                    <a:pt x="10455" y="1"/>
                  </a:moveTo>
                  <a:lnTo>
                    <a:pt x="10162" y="37"/>
                  </a:lnTo>
                  <a:lnTo>
                    <a:pt x="9832" y="147"/>
                  </a:lnTo>
                  <a:lnTo>
                    <a:pt x="9245" y="367"/>
                  </a:lnTo>
                  <a:lnTo>
                    <a:pt x="7997" y="808"/>
                  </a:lnTo>
                  <a:lnTo>
                    <a:pt x="5503" y="1651"/>
                  </a:lnTo>
                  <a:lnTo>
                    <a:pt x="2935" y="2495"/>
                  </a:lnTo>
                  <a:lnTo>
                    <a:pt x="1615" y="2899"/>
                  </a:lnTo>
                  <a:lnTo>
                    <a:pt x="918" y="3082"/>
                  </a:lnTo>
                  <a:lnTo>
                    <a:pt x="258" y="3339"/>
                  </a:lnTo>
                  <a:lnTo>
                    <a:pt x="184" y="3412"/>
                  </a:lnTo>
                  <a:lnTo>
                    <a:pt x="148" y="3522"/>
                  </a:lnTo>
                  <a:lnTo>
                    <a:pt x="38" y="3559"/>
                  </a:lnTo>
                  <a:lnTo>
                    <a:pt x="1" y="3595"/>
                  </a:lnTo>
                  <a:lnTo>
                    <a:pt x="1" y="3632"/>
                  </a:lnTo>
                  <a:lnTo>
                    <a:pt x="38" y="3779"/>
                  </a:lnTo>
                  <a:lnTo>
                    <a:pt x="111" y="3926"/>
                  </a:lnTo>
                  <a:lnTo>
                    <a:pt x="184" y="4036"/>
                  </a:lnTo>
                  <a:lnTo>
                    <a:pt x="221" y="4146"/>
                  </a:lnTo>
                  <a:lnTo>
                    <a:pt x="294" y="4366"/>
                  </a:lnTo>
                  <a:lnTo>
                    <a:pt x="588" y="5796"/>
                  </a:lnTo>
                  <a:lnTo>
                    <a:pt x="955" y="7227"/>
                  </a:lnTo>
                  <a:lnTo>
                    <a:pt x="1285" y="8658"/>
                  </a:lnTo>
                  <a:lnTo>
                    <a:pt x="2055" y="11482"/>
                  </a:lnTo>
                  <a:lnTo>
                    <a:pt x="2459" y="12876"/>
                  </a:lnTo>
                  <a:lnTo>
                    <a:pt x="2899" y="14233"/>
                  </a:lnTo>
                  <a:lnTo>
                    <a:pt x="2935" y="14380"/>
                  </a:lnTo>
                  <a:lnTo>
                    <a:pt x="3045" y="14416"/>
                  </a:lnTo>
                  <a:lnTo>
                    <a:pt x="3155" y="14453"/>
                  </a:lnTo>
                  <a:lnTo>
                    <a:pt x="3302" y="14416"/>
                  </a:lnTo>
                  <a:lnTo>
                    <a:pt x="3596" y="14343"/>
                  </a:lnTo>
                  <a:lnTo>
                    <a:pt x="3889" y="14270"/>
                  </a:lnTo>
                  <a:lnTo>
                    <a:pt x="4513" y="14086"/>
                  </a:lnTo>
                  <a:lnTo>
                    <a:pt x="5980" y="13793"/>
                  </a:lnTo>
                  <a:lnTo>
                    <a:pt x="6714" y="13610"/>
                  </a:lnTo>
                  <a:lnTo>
                    <a:pt x="7447" y="13353"/>
                  </a:lnTo>
                  <a:lnTo>
                    <a:pt x="8878" y="12839"/>
                  </a:lnTo>
                  <a:lnTo>
                    <a:pt x="11739" y="11775"/>
                  </a:lnTo>
                  <a:lnTo>
                    <a:pt x="13133" y="11225"/>
                  </a:lnTo>
                  <a:lnTo>
                    <a:pt x="13646" y="11078"/>
                  </a:lnTo>
                  <a:lnTo>
                    <a:pt x="13903" y="10968"/>
                  </a:lnTo>
                  <a:lnTo>
                    <a:pt x="14160" y="10822"/>
                  </a:lnTo>
                  <a:lnTo>
                    <a:pt x="14197" y="10932"/>
                  </a:lnTo>
                  <a:lnTo>
                    <a:pt x="14270" y="10968"/>
                  </a:lnTo>
                  <a:lnTo>
                    <a:pt x="14380" y="11005"/>
                  </a:lnTo>
                  <a:lnTo>
                    <a:pt x="14490" y="11005"/>
                  </a:lnTo>
                  <a:lnTo>
                    <a:pt x="14563" y="10932"/>
                  </a:lnTo>
                  <a:lnTo>
                    <a:pt x="14637" y="10895"/>
                  </a:lnTo>
                  <a:lnTo>
                    <a:pt x="14674" y="10785"/>
                  </a:lnTo>
                  <a:lnTo>
                    <a:pt x="14637" y="10675"/>
                  </a:lnTo>
                  <a:lnTo>
                    <a:pt x="14270" y="9318"/>
                  </a:lnTo>
                  <a:lnTo>
                    <a:pt x="13867" y="7997"/>
                  </a:lnTo>
                  <a:lnTo>
                    <a:pt x="13426" y="6640"/>
                  </a:lnTo>
                  <a:lnTo>
                    <a:pt x="12949" y="5356"/>
                  </a:lnTo>
                  <a:lnTo>
                    <a:pt x="12473" y="4036"/>
                  </a:lnTo>
                  <a:lnTo>
                    <a:pt x="11922" y="2752"/>
                  </a:lnTo>
                  <a:lnTo>
                    <a:pt x="11409" y="1468"/>
                  </a:lnTo>
                  <a:lnTo>
                    <a:pt x="11115" y="881"/>
                  </a:lnTo>
                  <a:lnTo>
                    <a:pt x="10785" y="257"/>
                  </a:lnTo>
                  <a:lnTo>
                    <a:pt x="10749" y="221"/>
                  </a:lnTo>
                  <a:lnTo>
                    <a:pt x="10675" y="184"/>
                  </a:lnTo>
                  <a:lnTo>
                    <a:pt x="10639" y="111"/>
                  </a:lnTo>
                  <a:lnTo>
                    <a:pt x="10602" y="74"/>
                  </a:lnTo>
                  <a:lnTo>
                    <a:pt x="10528" y="37"/>
                  </a:lnTo>
                  <a:lnTo>
                    <a:pt x="1045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8"/>
            <p:cNvSpPr/>
            <p:nvPr/>
          </p:nvSpPr>
          <p:spPr>
            <a:xfrm>
              <a:off x="6316250" y="3040425"/>
              <a:ext cx="137600" cy="122000"/>
            </a:xfrm>
            <a:custGeom>
              <a:avLst/>
              <a:gdLst/>
              <a:ahLst/>
              <a:cxnLst/>
              <a:rect l="l" t="t" r="r" b="b"/>
              <a:pathLst>
                <a:path w="5504" h="4880" extrusionOk="0">
                  <a:moveTo>
                    <a:pt x="5173" y="0"/>
                  </a:moveTo>
                  <a:lnTo>
                    <a:pt x="5063" y="37"/>
                  </a:lnTo>
                  <a:lnTo>
                    <a:pt x="4990" y="110"/>
                  </a:lnTo>
                  <a:lnTo>
                    <a:pt x="4770" y="404"/>
                  </a:lnTo>
                  <a:lnTo>
                    <a:pt x="4513" y="624"/>
                  </a:lnTo>
                  <a:lnTo>
                    <a:pt x="4219" y="844"/>
                  </a:lnTo>
                  <a:lnTo>
                    <a:pt x="3926" y="991"/>
                  </a:lnTo>
                  <a:lnTo>
                    <a:pt x="3742" y="1064"/>
                  </a:lnTo>
                  <a:lnTo>
                    <a:pt x="3559" y="1101"/>
                  </a:lnTo>
                  <a:lnTo>
                    <a:pt x="3229" y="1101"/>
                  </a:lnTo>
                  <a:lnTo>
                    <a:pt x="2862" y="1028"/>
                  </a:lnTo>
                  <a:lnTo>
                    <a:pt x="2532" y="917"/>
                  </a:lnTo>
                  <a:lnTo>
                    <a:pt x="2239" y="807"/>
                  </a:lnTo>
                  <a:lnTo>
                    <a:pt x="1908" y="734"/>
                  </a:lnTo>
                  <a:lnTo>
                    <a:pt x="1578" y="661"/>
                  </a:lnTo>
                  <a:lnTo>
                    <a:pt x="1248" y="624"/>
                  </a:lnTo>
                  <a:lnTo>
                    <a:pt x="918" y="661"/>
                  </a:lnTo>
                  <a:lnTo>
                    <a:pt x="625" y="771"/>
                  </a:lnTo>
                  <a:lnTo>
                    <a:pt x="478" y="844"/>
                  </a:lnTo>
                  <a:lnTo>
                    <a:pt x="368" y="954"/>
                  </a:lnTo>
                  <a:lnTo>
                    <a:pt x="258" y="1064"/>
                  </a:lnTo>
                  <a:lnTo>
                    <a:pt x="148" y="1211"/>
                  </a:lnTo>
                  <a:lnTo>
                    <a:pt x="111" y="1284"/>
                  </a:lnTo>
                  <a:lnTo>
                    <a:pt x="111" y="1321"/>
                  </a:lnTo>
                  <a:lnTo>
                    <a:pt x="148" y="1431"/>
                  </a:lnTo>
                  <a:lnTo>
                    <a:pt x="258" y="1468"/>
                  </a:lnTo>
                  <a:lnTo>
                    <a:pt x="368" y="1468"/>
                  </a:lnTo>
                  <a:lnTo>
                    <a:pt x="698" y="1284"/>
                  </a:lnTo>
                  <a:lnTo>
                    <a:pt x="1028" y="1174"/>
                  </a:lnTo>
                  <a:lnTo>
                    <a:pt x="1028" y="2531"/>
                  </a:lnTo>
                  <a:lnTo>
                    <a:pt x="955" y="3228"/>
                  </a:lnTo>
                  <a:lnTo>
                    <a:pt x="881" y="3925"/>
                  </a:lnTo>
                  <a:lnTo>
                    <a:pt x="698" y="3852"/>
                  </a:lnTo>
                  <a:lnTo>
                    <a:pt x="551" y="3742"/>
                  </a:lnTo>
                  <a:lnTo>
                    <a:pt x="368" y="3632"/>
                  </a:lnTo>
                  <a:lnTo>
                    <a:pt x="184" y="3522"/>
                  </a:lnTo>
                  <a:lnTo>
                    <a:pt x="111" y="3522"/>
                  </a:lnTo>
                  <a:lnTo>
                    <a:pt x="38" y="3595"/>
                  </a:lnTo>
                  <a:lnTo>
                    <a:pt x="1" y="3669"/>
                  </a:lnTo>
                  <a:lnTo>
                    <a:pt x="1" y="3779"/>
                  </a:lnTo>
                  <a:lnTo>
                    <a:pt x="38" y="3962"/>
                  </a:lnTo>
                  <a:lnTo>
                    <a:pt x="148" y="4145"/>
                  </a:lnTo>
                  <a:lnTo>
                    <a:pt x="294" y="4256"/>
                  </a:lnTo>
                  <a:lnTo>
                    <a:pt x="514" y="4402"/>
                  </a:lnTo>
                  <a:lnTo>
                    <a:pt x="735" y="4476"/>
                  </a:lnTo>
                  <a:lnTo>
                    <a:pt x="1175" y="4476"/>
                  </a:lnTo>
                  <a:lnTo>
                    <a:pt x="1248" y="4439"/>
                  </a:lnTo>
                  <a:lnTo>
                    <a:pt x="1321" y="4402"/>
                  </a:lnTo>
                  <a:lnTo>
                    <a:pt x="1395" y="4256"/>
                  </a:lnTo>
                  <a:lnTo>
                    <a:pt x="1505" y="3485"/>
                  </a:lnTo>
                  <a:lnTo>
                    <a:pt x="1578" y="2715"/>
                  </a:lnTo>
                  <a:lnTo>
                    <a:pt x="1578" y="1908"/>
                  </a:lnTo>
                  <a:lnTo>
                    <a:pt x="1542" y="1504"/>
                  </a:lnTo>
                  <a:lnTo>
                    <a:pt x="1505" y="1138"/>
                  </a:lnTo>
                  <a:lnTo>
                    <a:pt x="1762" y="1174"/>
                  </a:lnTo>
                  <a:lnTo>
                    <a:pt x="2128" y="1321"/>
                  </a:lnTo>
                  <a:lnTo>
                    <a:pt x="2459" y="1431"/>
                  </a:lnTo>
                  <a:lnTo>
                    <a:pt x="2825" y="1578"/>
                  </a:lnTo>
                  <a:lnTo>
                    <a:pt x="3192" y="1651"/>
                  </a:lnTo>
                  <a:lnTo>
                    <a:pt x="3486" y="1651"/>
                  </a:lnTo>
                  <a:lnTo>
                    <a:pt x="3449" y="2531"/>
                  </a:lnTo>
                  <a:lnTo>
                    <a:pt x="3412" y="3449"/>
                  </a:lnTo>
                  <a:lnTo>
                    <a:pt x="3412" y="3999"/>
                  </a:lnTo>
                  <a:lnTo>
                    <a:pt x="3412" y="4256"/>
                  </a:lnTo>
                  <a:lnTo>
                    <a:pt x="3412" y="4366"/>
                  </a:lnTo>
                  <a:lnTo>
                    <a:pt x="3412" y="4402"/>
                  </a:lnTo>
                  <a:lnTo>
                    <a:pt x="3449" y="4402"/>
                  </a:lnTo>
                  <a:lnTo>
                    <a:pt x="3412" y="4476"/>
                  </a:lnTo>
                  <a:lnTo>
                    <a:pt x="3376" y="4512"/>
                  </a:lnTo>
                  <a:lnTo>
                    <a:pt x="3376" y="4659"/>
                  </a:lnTo>
                  <a:lnTo>
                    <a:pt x="3376" y="4696"/>
                  </a:lnTo>
                  <a:lnTo>
                    <a:pt x="3412" y="4806"/>
                  </a:lnTo>
                  <a:lnTo>
                    <a:pt x="3522" y="4879"/>
                  </a:lnTo>
                  <a:lnTo>
                    <a:pt x="3632" y="4879"/>
                  </a:lnTo>
                  <a:lnTo>
                    <a:pt x="3742" y="4842"/>
                  </a:lnTo>
                  <a:lnTo>
                    <a:pt x="3853" y="4732"/>
                  </a:lnTo>
                  <a:lnTo>
                    <a:pt x="3926" y="4586"/>
                  </a:lnTo>
                  <a:lnTo>
                    <a:pt x="3926" y="4439"/>
                  </a:lnTo>
                  <a:lnTo>
                    <a:pt x="3926" y="4256"/>
                  </a:lnTo>
                  <a:lnTo>
                    <a:pt x="3963" y="3045"/>
                  </a:lnTo>
                  <a:lnTo>
                    <a:pt x="3963" y="1871"/>
                  </a:lnTo>
                  <a:lnTo>
                    <a:pt x="3963" y="1541"/>
                  </a:lnTo>
                  <a:lnTo>
                    <a:pt x="4366" y="1394"/>
                  </a:lnTo>
                  <a:lnTo>
                    <a:pt x="4733" y="1138"/>
                  </a:lnTo>
                  <a:lnTo>
                    <a:pt x="5063" y="844"/>
                  </a:lnTo>
                  <a:lnTo>
                    <a:pt x="5320" y="551"/>
                  </a:lnTo>
                  <a:lnTo>
                    <a:pt x="5467" y="367"/>
                  </a:lnTo>
                  <a:lnTo>
                    <a:pt x="5503" y="257"/>
                  </a:lnTo>
                  <a:lnTo>
                    <a:pt x="5503" y="184"/>
                  </a:lnTo>
                  <a:lnTo>
                    <a:pt x="5430" y="74"/>
                  </a:lnTo>
                  <a:lnTo>
                    <a:pt x="5356" y="37"/>
                  </a:lnTo>
                  <a:lnTo>
                    <a:pt x="528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8"/>
            <p:cNvSpPr/>
            <p:nvPr/>
          </p:nvSpPr>
          <p:spPr>
            <a:xfrm>
              <a:off x="6879325" y="4294925"/>
              <a:ext cx="344825" cy="254975"/>
            </a:xfrm>
            <a:custGeom>
              <a:avLst/>
              <a:gdLst/>
              <a:ahLst/>
              <a:cxnLst/>
              <a:rect l="l" t="t" r="r" b="b"/>
              <a:pathLst>
                <a:path w="13793" h="10199" extrusionOk="0">
                  <a:moveTo>
                    <a:pt x="5649" y="2128"/>
                  </a:moveTo>
                  <a:lnTo>
                    <a:pt x="5503" y="2165"/>
                  </a:lnTo>
                  <a:lnTo>
                    <a:pt x="5356" y="2238"/>
                  </a:lnTo>
                  <a:lnTo>
                    <a:pt x="5209" y="2312"/>
                  </a:lnTo>
                  <a:lnTo>
                    <a:pt x="5099" y="2422"/>
                  </a:lnTo>
                  <a:lnTo>
                    <a:pt x="4989" y="2532"/>
                  </a:lnTo>
                  <a:lnTo>
                    <a:pt x="4916" y="2642"/>
                  </a:lnTo>
                  <a:lnTo>
                    <a:pt x="4879" y="2788"/>
                  </a:lnTo>
                  <a:lnTo>
                    <a:pt x="4842" y="2935"/>
                  </a:lnTo>
                  <a:lnTo>
                    <a:pt x="4842" y="3119"/>
                  </a:lnTo>
                  <a:lnTo>
                    <a:pt x="4879" y="3265"/>
                  </a:lnTo>
                  <a:lnTo>
                    <a:pt x="4916" y="3375"/>
                  </a:lnTo>
                  <a:lnTo>
                    <a:pt x="5026" y="3485"/>
                  </a:lnTo>
                  <a:lnTo>
                    <a:pt x="5136" y="3522"/>
                  </a:lnTo>
                  <a:lnTo>
                    <a:pt x="5209" y="3522"/>
                  </a:lnTo>
                  <a:lnTo>
                    <a:pt x="5319" y="3449"/>
                  </a:lnTo>
                  <a:lnTo>
                    <a:pt x="5356" y="3375"/>
                  </a:lnTo>
                  <a:lnTo>
                    <a:pt x="5393" y="3119"/>
                  </a:lnTo>
                  <a:lnTo>
                    <a:pt x="5393" y="2899"/>
                  </a:lnTo>
                  <a:lnTo>
                    <a:pt x="5429" y="3045"/>
                  </a:lnTo>
                  <a:lnTo>
                    <a:pt x="5466" y="3229"/>
                  </a:lnTo>
                  <a:lnTo>
                    <a:pt x="5503" y="3632"/>
                  </a:lnTo>
                  <a:lnTo>
                    <a:pt x="5576" y="3926"/>
                  </a:lnTo>
                  <a:lnTo>
                    <a:pt x="5613" y="4072"/>
                  </a:lnTo>
                  <a:lnTo>
                    <a:pt x="5723" y="4219"/>
                  </a:lnTo>
                  <a:lnTo>
                    <a:pt x="5796" y="4256"/>
                  </a:lnTo>
                  <a:lnTo>
                    <a:pt x="5833" y="4256"/>
                  </a:lnTo>
                  <a:lnTo>
                    <a:pt x="5906" y="4219"/>
                  </a:lnTo>
                  <a:lnTo>
                    <a:pt x="5943" y="4146"/>
                  </a:lnTo>
                  <a:lnTo>
                    <a:pt x="5980" y="4036"/>
                  </a:lnTo>
                  <a:lnTo>
                    <a:pt x="5980" y="3926"/>
                  </a:lnTo>
                  <a:lnTo>
                    <a:pt x="5943" y="3669"/>
                  </a:lnTo>
                  <a:lnTo>
                    <a:pt x="5833" y="3082"/>
                  </a:lnTo>
                  <a:lnTo>
                    <a:pt x="5759" y="2825"/>
                  </a:lnTo>
                  <a:lnTo>
                    <a:pt x="5686" y="2715"/>
                  </a:lnTo>
                  <a:lnTo>
                    <a:pt x="5613" y="2642"/>
                  </a:lnTo>
                  <a:lnTo>
                    <a:pt x="5723" y="2605"/>
                  </a:lnTo>
                  <a:lnTo>
                    <a:pt x="6016" y="2605"/>
                  </a:lnTo>
                  <a:lnTo>
                    <a:pt x="6163" y="2642"/>
                  </a:lnTo>
                  <a:lnTo>
                    <a:pt x="6310" y="3045"/>
                  </a:lnTo>
                  <a:lnTo>
                    <a:pt x="6456" y="3522"/>
                  </a:lnTo>
                  <a:lnTo>
                    <a:pt x="6603" y="3999"/>
                  </a:lnTo>
                  <a:lnTo>
                    <a:pt x="6640" y="4072"/>
                  </a:lnTo>
                  <a:lnTo>
                    <a:pt x="6677" y="4109"/>
                  </a:lnTo>
                  <a:lnTo>
                    <a:pt x="6750" y="4146"/>
                  </a:lnTo>
                  <a:lnTo>
                    <a:pt x="6823" y="4109"/>
                  </a:lnTo>
                  <a:lnTo>
                    <a:pt x="6897" y="4072"/>
                  </a:lnTo>
                  <a:lnTo>
                    <a:pt x="6970" y="4036"/>
                  </a:lnTo>
                  <a:lnTo>
                    <a:pt x="7007" y="3926"/>
                  </a:lnTo>
                  <a:lnTo>
                    <a:pt x="7007" y="3852"/>
                  </a:lnTo>
                  <a:lnTo>
                    <a:pt x="6860" y="3412"/>
                  </a:lnTo>
                  <a:lnTo>
                    <a:pt x="6750" y="3009"/>
                  </a:lnTo>
                  <a:lnTo>
                    <a:pt x="6677" y="2862"/>
                  </a:lnTo>
                  <a:lnTo>
                    <a:pt x="6970" y="3045"/>
                  </a:lnTo>
                  <a:lnTo>
                    <a:pt x="7227" y="3229"/>
                  </a:lnTo>
                  <a:lnTo>
                    <a:pt x="7227" y="3449"/>
                  </a:lnTo>
                  <a:lnTo>
                    <a:pt x="7263" y="3669"/>
                  </a:lnTo>
                  <a:lnTo>
                    <a:pt x="7410" y="4072"/>
                  </a:lnTo>
                  <a:lnTo>
                    <a:pt x="7484" y="4146"/>
                  </a:lnTo>
                  <a:lnTo>
                    <a:pt x="7520" y="4182"/>
                  </a:lnTo>
                  <a:lnTo>
                    <a:pt x="7667" y="4182"/>
                  </a:lnTo>
                  <a:lnTo>
                    <a:pt x="7740" y="4146"/>
                  </a:lnTo>
                  <a:lnTo>
                    <a:pt x="7777" y="4109"/>
                  </a:lnTo>
                  <a:lnTo>
                    <a:pt x="7814" y="4036"/>
                  </a:lnTo>
                  <a:lnTo>
                    <a:pt x="7777" y="3926"/>
                  </a:lnTo>
                  <a:lnTo>
                    <a:pt x="7704" y="3669"/>
                  </a:lnTo>
                  <a:lnTo>
                    <a:pt x="8034" y="3962"/>
                  </a:lnTo>
                  <a:lnTo>
                    <a:pt x="8070" y="3999"/>
                  </a:lnTo>
                  <a:lnTo>
                    <a:pt x="8107" y="3999"/>
                  </a:lnTo>
                  <a:lnTo>
                    <a:pt x="8144" y="3962"/>
                  </a:lnTo>
                  <a:lnTo>
                    <a:pt x="8144" y="3926"/>
                  </a:lnTo>
                  <a:lnTo>
                    <a:pt x="8144" y="3742"/>
                  </a:lnTo>
                  <a:lnTo>
                    <a:pt x="8107" y="3595"/>
                  </a:lnTo>
                  <a:lnTo>
                    <a:pt x="7960" y="3302"/>
                  </a:lnTo>
                  <a:lnTo>
                    <a:pt x="7740" y="3009"/>
                  </a:lnTo>
                  <a:lnTo>
                    <a:pt x="7484" y="2788"/>
                  </a:lnTo>
                  <a:lnTo>
                    <a:pt x="7190" y="2568"/>
                  </a:lnTo>
                  <a:lnTo>
                    <a:pt x="6897" y="2422"/>
                  </a:lnTo>
                  <a:lnTo>
                    <a:pt x="6566" y="2275"/>
                  </a:lnTo>
                  <a:lnTo>
                    <a:pt x="6273" y="2165"/>
                  </a:lnTo>
                  <a:lnTo>
                    <a:pt x="5943" y="2128"/>
                  </a:lnTo>
                  <a:close/>
                  <a:moveTo>
                    <a:pt x="12215" y="3485"/>
                  </a:moveTo>
                  <a:lnTo>
                    <a:pt x="12142" y="3522"/>
                  </a:lnTo>
                  <a:lnTo>
                    <a:pt x="12142" y="3559"/>
                  </a:lnTo>
                  <a:lnTo>
                    <a:pt x="12142" y="3742"/>
                  </a:lnTo>
                  <a:lnTo>
                    <a:pt x="12142" y="3926"/>
                  </a:lnTo>
                  <a:lnTo>
                    <a:pt x="12252" y="4292"/>
                  </a:lnTo>
                  <a:lnTo>
                    <a:pt x="12436" y="4769"/>
                  </a:lnTo>
                  <a:lnTo>
                    <a:pt x="12582" y="5136"/>
                  </a:lnTo>
                  <a:lnTo>
                    <a:pt x="12546" y="5209"/>
                  </a:lnTo>
                  <a:lnTo>
                    <a:pt x="12546" y="5320"/>
                  </a:lnTo>
                  <a:lnTo>
                    <a:pt x="12582" y="5356"/>
                  </a:lnTo>
                  <a:lnTo>
                    <a:pt x="12582" y="5430"/>
                  </a:lnTo>
                  <a:lnTo>
                    <a:pt x="11885" y="5613"/>
                  </a:lnTo>
                  <a:lnTo>
                    <a:pt x="11885" y="5430"/>
                  </a:lnTo>
                  <a:lnTo>
                    <a:pt x="11849" y="5246"/>
                  </a:lnTo>
                  <a:lnTo>
                    <a:pt x="11702" y="4843"/>
                  </a:lnTo>
                  <a:lnTo>
                    <a:pt x="11629" y="4549"/>
                  </a:lnTo>
                  <a:lnTo>
                    <a:pt x="11482" y="4256"/>
                  </a:lnTo>
                  <a:lnTo>
                    <a:pt x="11335" y="3999"/>
                  </a:lnTo>
                  <a:lnTo>
                    <a:pt x="11115" y="3742"/>
                  </a:lnTo>
                  <a:lnTo>
                    <a:pt x="11005" y="3742"/>
                  </a:lnTo>
                  <a:lnTo>
                    <a:pt x="10968" y="3779"/>
                  </a:lnTo>
                  <a:lnTo>
                    <a:pt x="10932" y="3852"/>
                  </a:lnTo>
                  <a:lnTo>
                    <a:pt x="10968" y="4109"/>
                  </a:lnTo>
                  <a:lnTo>
                    <a:pt x="11078" y="4366"/>
                  </a:lnTo>
                  <a:lnTo>
                    <a:pt x="11262" y="4879"/>
                  </a:lnTo>
                  <a:lnTo>
                    <a:pt x="11372" y="5320"/>
                  </a:lnTo>
                  <a:lnTo>
                    <a:pt x="11445" y="5540"/>
                  </a:lnTo>
                  <a:lnTo>
                    <a:pt x="11555" y="5686"/>
                  </a:lnTo>
                  <a:lnTo>
                    <a:pt x="11482" y="5723"/>
                  </a:lnTo>
                  <a:lnTo>
                    <a:pt x="11372" y="5723"/>
                  </a:lnTo>
                  <a:lnTo>
                    <a:pt x="11262" y="5686"/>
                  </a:lnTo>
                  <a:lnTo>
                    <a:pt x="11152" y="5650"/>
                  </a:lnTo>
                  <a:lnTo>
                    <a:pt x="11078" y="5576"/>
                  </a:lnTo>
                  <a:lnTo>
                    <a:pt x="10895" y="5393"/>
                  </a:lnTo>
                  <a:lnTo>
                    <a:pt x="10785" y="5209"/>
                  </a:lnTo>
                  <a:lnTo>
                    <a:pt x="10712" y="5173"/>
                  </a:lnTo>
                  <a:lnTo>
                    <a:pt x="10675" y="4916"/>
                  </a:lnTo>
                  <a:lnTo>
                    <a:pt x="10601" y="4696"/>
                  </a:lnTo>
                  <a:lnTo>
                    <a:pt x="10418" y="4292"/>
                  </a:lnTo>
                  <a:lnTo>
                    <a:pt x="10381" y="4256"/>
                  </a:lnTo>
                  <a:lnTo>
                    <a:pt x="10345" y="4219"/>
                  </a:lnTo>
                  <a:lnTo>
                    <a:pt x="10198" y="4219"/>
                  </a:lnTo>
                  <a:lnTo>
                    <a:pt x="10125" y="4292"/>
                  </a:lnTo>
                  <a:lnTo>
                    <a:pt x="10088" y="4366"/>
                  </a:lnTo>
                  <a:lnTo>
                    <a:pt x="10088" y="4402"/>
                  </a:lnTo>
                  <a:lnTo>
                    <a:pt x="10125" y="4659"/>
                  </a:lnTo>
                  <a:lnTo>
                    <a:pt x="10051" y="4623"/>
                  </a:lnTo>
                  <a:lnTo>
                    <a:pt x="9941" y="4586"/>
                  </a:lnTo>
                  <a:lnTo>
                    <a:pt x="9868" y="4623"/>
                  </a:lnTo>
                  <a:lnTo>
                    <a:pt x="9794" y="4696"/>
                  </a:lnTo>
                  <a:lnTo>
                    <a:pt x="9721" y="4806"/>
                  </a:lnTo>
                  <a:lnTo>
                    <a:pt x="9684" y="4916"/>
                  </a:lnTo>
                  <a:lnTo>
                    <a:pt x="9721" y="5026"/>
                  </a:lnTo>
                  <a:lnTo>
                    <a:pt x="9758" y="5099"/>
                  </a:lnTo>
                  <a:lnTo>
                    <a:pt x="9905" y="5246"/>
                  </a:lnTo>
                  <a:lnTo>
                    <a:pt x="10125" y="5356"/>
                  </a:lnTo>
                  <a:lnTo>
                    <a:pt x="10271" y="5430"/>
                  </a:lnTo>
                  <a:lnTo>
                    <a:pt x="10345" y="5540"/>
                  </a:lnTo>
                  <a:lnTo>
                    <a:pt x="10528" y="5796"/>
                  </a:lnTo>
                  <a:lnTo>
                    <a:pt x="10712" y="5980"/>
                  </a:lnTo>
                  <a:lnTo>
                    <a:pt x="10932" y="6163"/>
                  </a:lnTo>
                  <a:lnTo>
                    <a:pt x="11078" y="6200"/>
                  </a:lnTo>
                  <a:lnTo>
                    <a:pt x="11225" y="6237"/>
                  </a:lnTo>
                  <a:lnTo>
                    <a:pt x="11519" y="6237"/>
                  </a:lnTo>
                  <a:lnTo>
                    <a:pt x="11849" y="6163"/>
                  </a:lnTo>
                  <a:lnTo>
                    <a:pt x="12142" y="6090"/>
                  </a:lnTo>
                  <a:lnTo>
                    <a:pt x="12986" y="5833"/>
                  </a:lnTo>
                  <a:lnTo>
                    <a:pt x="13353" y="5686"/>
                  </a:lnTo>
                  <a:lnTo>
                    <a:pt x="13536" y="5613"/>
                  </a:lnTo>
                  <a:lnTo>
                    <a:pt x="13719" y="5540"/>
                  </a:lnTo>
                  <a:lnTo>
                    <a:pt x="13793" y="5466"/>
                  </a:lnTo>
                  <a:lnTo>
                    <a:pt x="13793" y="5356"/>
                  </a:lnTo>
                  <a:lnTo>
                    <a:pt x="13756" y="5283"/>
                  </a:lnTo>
                  <a:lnTo>
                    <a:pt x="13646" y="5246"/>
                  </a:lnTo>
                  <a:lnTo>
                    <a:pt x="13353" y="5246"/>
                  </a:lnTo>
                  <a:lnTo>
                    <a:pt x="13059" y="5320"/>
                  </a:lnTo>
                  <a:lnTo>
                    <a:pt x="13059" y="5099"/>
                  </a:lnTo>
                  <a:lnTo>
                    <a:pt x="12986" y="4879"/>
                  </a:lnTo>
                  <a:lnTo>
                    <a:pt x="12839" y="4513"/>
                  </a:lnTo>
                  <a:lnTo>
                    <a:pt x="12619" y="3962"/>
                  </a:lnTo>
                  <a:lnTo>
                    <a:pt x="12509" y="3706"/>
                  </a:lnTo>
                  <a:lnTo>
                    <a:pt x="12326" y="3485"/>
                  </a:lnTo>
                  <a:close/>
                  <a:moveTo>
                    <a:pt x="12069" y="1"/>
                  </a:moveTo>
                  <a:lnTo>
                    <a:pt x="11702" y="37"/>
                  </a:lnTo>
                  <a:lnTo>
                    <a:pt x="11335" y="147"/>
                  </a:lnTo>
                  <a:lnTo>
                    <a:pt x="10638" y="368"/>
                  </a:lnTo>
                  <a:lnTo>
                    <a:pt x="9905" y="588"/>
                  </a:lnTo>
                  <a:lnTo>
                    <a:pt x="9538" y="698"/>
                  </a:lnTo>
                  <a:lnTo>
                    <a:pt x="9171" y="844"/>
                  </a:lnTo>
                  <a:lnTo>
                    <a:pt x="8914" y="1028"/>
                  </a:lnTo>
                  <a:lnTo>
                    <a:pt x="8694" y="1211"/>
                  </a:lnTo>
                  <a:lnTo>
                    <a:pt x="8547" y="1431"/>
                  </a:lnTo>
                  <a:lnTo>
                    <a:pt x="8437" y="1688"/>
                  </a:lnTo>
                  <a:lnTo>
                    <a:pt x="8401" y="1945"/>
                  </a:lnTo>
                  <a:lnTo>
                    <a:pt x="8401" y="2238"/>
                  </a:lnTo>
                  <a:lnTo>
                    <a:pt x="8401" y="2532"/>
                  </a:lnTo>
                  <a:lnTo>
                    <a:pt x="8474" y="2825"/>
                  </a:lnTo>
                  <a:lnTo>
                    <a:pt x="8804" y="4402"/>
                  </a:lnTo>
                  <a:lnTo>
                    <a:pt x="8951" y="5173"/>
                  </a:lnTo>
                  <a:lnTo>
                    <a:pt x="9098" y="5980"/>
                  </a:lnTo>
                  <a:lnTo>
                    <a:pt x="9134" y="6347"/>
                  </a:lnTo>
                  <a:lnTo>
                    <a:pt x="9134" y="6713"/>
                  </a:lnTo>
                  <a:lnTo>
                    <a:pt x="8914" y="6126"/>
                  </a:lnTo>
                  <a:lnTo>
                    <a:pt x="8841" y="5796"/>
                  </a:lnTo>
                  <a:lnTo>
                    <a:pt x="8731" y="5430"/>
                  </a:lnTo>
                  <a:lnTo>
                    <a:pt x="8657" y="5246"/>
                  </a:lnTo>
                  <a:lnTo>
                    <a:pt x="8547" y="5099"/>
                  </a:lnTo>
                  <a:lnTo>
                    <a:pt x="8437" y="4953"/>
                  </a:lnTo>
                  <a:lnTo>
                    <a:pt x="8327" y="4879"/>
                  </a:lnTo>
                  <a:lnTo>
                    <a:pt x="8254" y="4879"/>
                  </a:lnTo>
                  <a:lnTo>
                    <a:pt x="8217" y="4916"/>
                  </a:lnTo>
                  <a:lnTo>
                    <a:pt x="8180" y="5026"/>
                  </a:lnTo>
                  <a:lnTo>
                    <a:pt x="8180" y="5136"/>
                  </a:lnTo>
                  <a:lnTo>
                    <a:pt x="8217" y="5393"/>
                  </a:lnTo>
                  <a:lnTo>
                    <a:pt x="8364" y="5906"/>
                  </a:lnTo>
                  <a:lnTo>
                    <a:pt x="8584" y="6567"/>
                  </a:lnTo>
                  <a:lnTo>
                    <a:pt x="8767" y="7227"/>
                  </a:lnTo>
                  <a:lnTo>
                    <a:pt x="8731" y="7374"/>
                  </a:lnTo>
                  <a:lnTo>
                    <a:pt x="8731" y="7447"/>
                  </a:lnTo>
                  <a:lnTo>
                    <a:pt x="8731" y="7520"/>
                  </a:lnTo>
                  <a:lnTo>
                    <a:pt x="8804" y="7594"/>
                  </a:lnTo>
                  <a:lnTo>
                    <a:pt x="8694" y="7740"/>
                  </a:lnTo>
                  <a:lnTo>
                    <a:pt x="8547" y="7887"/>
                  </a:lnTo>
                  <a:lnTo>
                    <a:pt x="8401" y="7997"/>
                  </a:lnTo>
                  <a:lnTo>
                    <a:pt x="8180" y="8107"/>
                  </a:lnTo>
                  <a:lnTo>
                    <a:pt x="8144" y="8034"/>
                  </a:lnTo>
                  <a:lnTo>
                    <a:pt x="8144" y="7997"/>
                  </a:lnTo>
                  <a:lnTo>
                    <a:pt x="8070" y="7961"/>
                  </a:lnTo>
                  <a:lnTo>
                    <a:pt x="7630" y="6530"/>
                  </a:lnTo>
                  <a:lnTo>
                    <a:pt x="7337" y="5650"/>
                  </a:lnTo>
                  <a:lnTo>
                    <a:pt x="7153" y="5283"/>
                  </a:lnTo>
                  <a:lnTo>
                    <a:pt x="7080" y="5026"/>
                  </a:lnTo>
                  <a:lnTo>
                    <a:pt x="7080" y="4953"/>
                  </a:lnTo>
                  <a:lnTo>
                    <a:pt x="7080" y="4879"/>
                  </a:lnTo>
                  <a:lnTo>
                    <a:pt x="7117" y="4806"/>
                  </a:lnTo>
                  <a:lnTo>
                    <a:pt x="7153" y="4733"/>
                  </a:lnTo>
                  <a:lnTo>
                    <a:pt x="7117" y="4659"/>
                  </a:lnTo>
                  <a:lnTo>
                    <a:pt x="7080" y="4623"/>
                  </a:lnTo>
                  <a:lnTo>
                    <a:pt x="6860" y="4476"/>
                  </a:lnTo>
                  <a:lnTo>
                    <a:pt x="6750" y="4439"/>
                  </a:lnTo>
                  <a:lnTo>
                    <a:pt x="6640" y="4476"/>
                  </a:lnTo>
                  <a:lnTo>
                    <a:pt x="6603" y="4549"/>
                  </a:lnTo>
                  <a:lnTo>
                    <a:pt x="6603" y="4623"/>
                  </a:lnTo>
                  <a:lnTo>
                    <a:pt x="6640" y="4659"/>
                  </a:lnTo>
                  <a:lnTo>
                    <a:pt x="6677" y="4769"/>
                  </a:lnTo>
                  <a:lnTo>
                    <a:pt x="6640" y="4879"/>
                  </a:lnTo>
                  <a:lnTo>
                    <a:pt x="6640" y="5063"/>
                  </a:lnTo>
                  <a:lnTo>
                    <a:pt x="6713" y="5320"/>
                  </a:lnTo>
                  <a:lnTo>
                    <a:pt x="6787" y="5576"/>
                  </a:lnTo>
                  <a:lnTo>
                    <a:pt x="6970" y="6090"/>
                  </a:lnTo>
                  <a:lnTo>
                    <a:pt x="7667" y="8254"/>
                  </a:lnTo>
                  <a:lnTo>
                    <a:pt x="7300" y="8254"/>
                  </a:lnTo>
                  <a:lnTo>
                    <a:pt x="6970" y="8181"/>
                  </a:lnTo>
                  <a:lnTo>
                    <a:pt x="6970" y="8107"/>
                  </a:lnTo>
                  <a:lnTo>
                    <a:pt x="6970" y="8034"/>
                  </a:lnTo>
                  <a:lnTo>
                    <a:pt x="6897" y="7997"/>
                  </a:lnTo>
                  <a:lnTo>
                    <a:pt x="6530" y="6383"/>
                  </a:lnTo>
                  <a:lnTo>
                    <a:pt x="6310" y="5503"/>
                  </a:lnTo>
                  <a:lnTo>
                    <a:pt x="6200" y="5099"/>
                  </a:lnTo>
                  <a:lnTo>
                    <a:pt x="6090" y="4916"/>
                  </a:lnTo>
                  <a:lnTo>
                    <a:pt x="5980" y="4733"/>
                  </a:lnTo>
                  <a:lnTo>
                    <a:pt x="5943" y="4696"/>
                  </a:lnTo>
                  <a:lnTo>
                    <a:pt x="5906" y="4696"/>
                  </a:lnTo>
                  <a:lnTo>
                    <a:pt x="5833" y="4733"/>
                  </a:lnTo>
                  <a:lnTo>
                    <a:pt x="5833" y="4769"/>
                  </a:lnTo>
                  <a:lnTo>
                    <a:pt x="5796" y="4989"/>
                  </a:lnTo>
                  <a:lnTo>
                    <a:pt x="5796" y="5173"/>
                  </a:lnTo>
                  <a:lnTo>
                    <a:pt x="5870" y="5576"/>
                  </a:lnTo>
                  <a:lnTo>
                    <a:pt x="6053" y="6383"/>
                  </a:lnTo>
                  <a:lnTo>
                    <a:pt x="6420" y="7887"/>
                  </a:lnTo>
                  <a:lnTo>
                    <a:pt x="6420" y="7887"/>
                  </a:lnTo>
                  <a:lnTo>
                    <a:pt x="6163" y="7740"/>
                  </a:lnTo>
                  <a:lnTo>
                    <a:pt x="5980" y="7520"/>
                  </a:lnTo>
                  <a:lnTo>
                    <a:pt x="5759" y="7227"/>
                  </a:lnTo>
                  <a:lnTo>
                    <a:pt x="5576" y="6897"/>
                  </a:lnTo>
                  <a:lnTo>
                    <a:pt x="5466" y="6567"/>
                  </a:lnTo>
                  <a:lnTo>
                    <a:pt x="5393" y="6237"/>
                  </a:lnTo>
                  <a:lnTo>
                    <a:pt x="5246" y="5540"/>
                  </a:lnTo>
                  <a:lnTo>
                    <a:pt x="5173" y="5209"/>
                  </a:lnTo>
                  <a:lnTo>
                    <a:pt x="5063" y="4879"/>
                  </a:lnTo>
                  <a:lnTo>
                    <a:pt x="4916" y="4586"/>
                  </a:lnTo>
                  <a:lnTo>
                    <a:pt x="4732" y="4366"/>
                  </a:lnTo>
                  <a:lnTo>
                    <a:pt x="4512" y="4146"/>
                  </a:lnTo>
                  <a:lnTo>
                    <a:pt x="4292" y="3962"/>
                  </a:lnTo>
                  <a:lnTo>
                    <a:pt x="4035" y="3816"/>
                  </a:lnTo>
                  <a:lnTo>
                    <a:pt x="3779" y="3706"/>
                  </a:lnTo>
                  <a:lnTo>
                    <a:pt x="3485" y="3595"/>
                  </a:lnTo>
                  <a:lnTo>
                    <a:pt x="3192" y="3522"/>
                  </a:lnTo>
                  <a:lnTo>
                    <a:pt x="2862" y="3449"/>
                  </a:lnTo>
                  <a:lnTo>
                    <a:pt x="2128" y="3449"/>
                  </a:lnTo>
                  <a:lnTo>
                    <a:pt x="1798" y="3522"/>
                  </a:lnTo>
                  <a:lnTo>
                    <a:pt x="1101" y="3669"/>
                  </a:lnTo>
                  <a:lnTo>
                    <a:pt x="404" y="3889"/>
                  </a:lnTo>
                  <a:lnTo>
                    <a:pt x="184" y="3962"/>
                  </a:lnTo>
                  <a:lnTo>
                    <a:pt x="74" y="4036"/>
                  </a:lnTo>
                  <a:lnTo>
                    <a:pt x="0" y="4109"/>
                  </a:lnTo>
                  <a:lnTo>
                    <a:pt x="0" y="4182"/>
                  </a:lnTo>
                  <a:lnTo>
                    <a:pt x="0" y="4219"/>
                  </a:lnTo>
                  <a:lnTo>
                    <a:pt x="0" y="4402"/>
                  </a:lnTo>
                  <a:lnTo>
                    <a:pt x="37" y="4439"/>
                  </a:lnTo>
                  <a:lnTo>
                    <a:pt x="74" y="4513"/>
                  </a:lnTo>
                  <a:lnTo>
                    <a:pt x="257" y="4586"/>
                  </a:lnTo>
                  <a:lnTo>
                    <a:pt x="404" y="4586"/>
                  </a:lnTo>
                  <a:lnTo>
                    <a:pt x="514" y="4513"/>
                  </a:lnTo>
                  <a:lnTo>
                    <a:pt x="624" y="4439"/>
                  </a:lnTo>
                  <a:lnTo>
                    <a:pt x="881" y="4329"/>
                  </a:lnTo>
                  <a:lnTo>
                    <a:pt x="881" y="4366"/>
                  </a:lnTo>
                  <a:lnTo>
                    <a:pt x="881" y="4549"/>
                  </a:lnTo>
                  <a:lnTo>
                    <a:pt x="881" y="4696"/>
                  </a:lnTo>
                  <a:lnTo>
                    <a:pt x="954" y="5026"/>
                  </a:lnTo>
                  <a:lnTo>
                    <a:pt x="1211" y="5686"/>
                  </a:lnTo>
                  <a:lnTo>
                    <a:pt x="1468" y="6493"/>
                  </a:lnTo>
                  <a:lnTo>
                    <a:pt x="1761" y="7300"/>
                  </a:lnTo>
                  <a:lnTo>
                    <a:pt x="1798" y="7374"/>
                  </a:lnTo>
                  <a:lnTo>
                    <a:pt x="1871" y="7447"/>
                  </a:lnTo>
                  <a:lnTo>
                    <a:pt x="2055" y="7447"/>
                  </a:lnTo>
                  <a:lnTo>
                    <a:pt x="2128" y="7410"/>
                  </a:lnTo>
                  <a:lnTo>
                    <a:pt x="2165" y="7337"/>
                  </a:lnTo>
                  <a:lnTo>
                    <a:pt x="2201" y="7227"/>
                  </a:lnTo>
                  <a:lnTo>
                    <a:pt x="2201" y="7154"/>
                  </a:lnTo>
                  <a:lnTo>
                    <a:pt x="1945" y="6383"/>
                  </a:lnTo>
                  <a:lnTo>
                    <a:pt x="1688" y="5650"/>
                  </a:lnTo>
                  <a:lnTo>
                    <a:pt x="1468" y="4989"/>
                  </a:lnTo>
                  <a:lnTo>
                    <a:pt x="1321" y="4696"/>
                  </a:lnTo>
                  <a:lnTo>
                    <a:pt x="1138" y="4402"/>
                  </a:lnTo>
                  <a:lnTo>
                    <a:pt x="1211" y="4329"/>
                  </a:lnTo>
                  <a:lnTo>
                    <a:pt x="1248" y="4329"/>
                  </a:lnTo>
                  <a:lnTo>
                    <a:pt x="1248" y="4292"/>
                  </a:lnTo>
                  <a:lnTo>
                    <a:pt x="1211" y="4292"/>
                  </a:lnTo>
                  <a:lnTo>
                    <a:pt x="1174" y="4256"/>
                  </a:lnTo>
                  <a:lnTo>
                    <a:pt x="1138" y="4256"/>
                  </a:lnTo>
                  <a:lnTo>
                    <a:pt x="1504" y="4182"/>
                  </a:lnTo>
                  <a:lnTo>
                    <a:pt x="1871" y="4109"/>
                  </a:lnTo>
                  <a:lnTo>
                    <a:pt x="1945" y="4256"/>
                  </a:lnTo>
                  <a:lnTo>
                    <a:pt x="2055" y="4439"/>
                  </a:lnTo>
                  <a:lnTo>
                    <a:pt x="2238" y="4879"/>
                  </a:lnTo>
                  <a:lnTo>
                    <a:pt x="2421" y="5320"/>
                  </a:lnTo>
                  <a:lnTo>
                    <a:pt x="2495" y="5760"/>
                  </a:lnTo>
                  <a:lnTo>
                    <a:pt x="2605" y="6200"/>
                  </a:lnTo>
                  <a:lnTo>
                    <a:pt x="2715" y="6420"/>
                  </a:lnTo>
                  <a:lnTo>
                    <a:pt x="2788" y="6603"/>
                  </a:lnTo>
                  <a:lnTo>
                    <a:pt x="2935" y="6787"/>
                  </a:lnTo>
                  <a:lnTo>
                    <a:pt x="3082" y="6933"/>
                  </a:lnTo>
                  <a:lnTo>
                    <a:pt x="3228" y="6970"/>
                  </a:lnTo>
                  <a:lnTo>
                    <a:pt x="3302" y="6933"/>
                  </a:lnTo>
                  <a:lnTo>
                    <a:pt x="3375" y="6860"/>
                  </a:lnTo>
                  <a:lnTo>
                    <a:pt x="3375" y="6750"/>
                  </a:lnTo>
                  <a:lnTo>
                    <a:pt x="3302" y="6530"/>
                  </a:lnTo>
                  <a:lnTo>
                    <a:pt x="3192" y="6347"/>
                  </a:lnTo>
                  <a:lnTo>
                    <a:pt x="3082" y="6126"/>
                  </a:lnTo>
                  <a:lnTo>
                    <a:pt x="3008" y="5943"/>
                  </a:lnTo>
                  <a:lnTo>
                    <a:pt x="2898" y="5503"/>
                  </a:lnTo>
                  <a:lnTo>
                    <a:pt x="2788" y="5063"/>
                  </a:lnTo>
                  <a:lnTo>
                    <a:pt x="2605" y="4549"/>
                  </a:lnTo>
                  <a:lnTo>
                    <a:pt x="2458" y="4292"/>
                  </a:lnTo>
                  <a:lnTo>
                    <a:pt x="2311" y="4036"/>
                  </a:lnTo>
                  <a:lnTo>
                    <a:pt x="2752" y="4036"/>
                  </a:lnTo>
                  <a:lnTo>
                    <a:pt x="3192" y="4109"/>
                  </a:lnTo>
                  <a:lnTo>
                    <a:pt x="3192" y="4219"/>
                  </a:lnTo>
                  <a:lnTo>
                    <a:pt x="3228" y="4366"/>
                  </a:lnTo>
                  <a:lnTo>
                    <a:pt x="3302" y="4623"/>
                  </a:lnTo>
                  <a:lnTo>
                    <a:pt x="3522" y="5063"/>
                  </a:lnTo>
                  <a:lnTo>
                    <a:pt x="3779" y="5833"/>
                  </a:lnTo>
                  <a:lnTo>
                    <a:pt x="3852" y="5943"/>
                  </a:lnTo>
                  <a:lnTo>
                    <a:pt x="3889" y="6016"/>
                  </a:lnTo>
                  <a:lnTo>
                    <a:pt x="3962" y="6090"/>
                  </a:lnTo>
                  <a:lnTo>
                    <a:pt x="4109" y="6126"/>
                  </a:lnTo>
                  <a:lnTo>
                    <a:pt x="4146" y="6090"/>
                  </a:lnTo>
                  <a:lnTo>
                    <a:pt x="4219" y="6053"/>
                  </a:lnTo>
                  <a:lnTo>
                    <a:pt x="4292" y="5943"/>
                  </a:lnTo>
                  <a:lnTo>
                    <a:pt x="4292" y="5796"/>
                  </a:lnTo>
                  <a:lnTo>
                    <a:pt x="4256" y="5686"/>
                  </a:lnTo>
                  <a:lnTo>
                    <a:pt x="4182" y="5540"/>
                  </a:lnTo>
                  <a:lnTo>
                    <a:pt x="3852" y="4659"/>
                  </a:lnTo>
                  <a:lnTo>
                    <a:pt x="3669" y="4292"/>
                  </a:lnTo>
                  <a:lnTo>
                    <a:pt x="4035" y="4513"/>
                  </a:lnTo>
                  <a:lnTo>
                    <a:pt x="4182" y="4623"/>
                  </a:lnTo>
                  <a:lnTo>
                    <a:pt x="4329" y="4769"/>
                  </a:lnTo>
                  <a:lnTo>
                    <a:pt x="4439" y="4953"/>
                  </a:lnTo>
                  <a:lnTo>
                    <a:pt x="4512" y="5136"/>
                  </a:lnTo>
                  <a:lnTo>
                    <a:pt x="4659" y="5540"/>
                  </a:lnTo>
                  <a:lnTo>
                    <a:pt x="4806" y="6347"/>
                  </a:lnTo>
                  <a:lnTo>
                    <a:pt x="4842" y="6640"/>
                  </a:lnTo>
                  <a:lnTo>
                    <a:pt x="4952" y="6933"/>
                  </a:lnTo>
                  <a:lnTo>
                    <a:pt x="5063" y="7190"/>
                  </a:lnTo>
                  <a:lnTo>
                    <a:pt x="5209" y="7447"/>
                  </a:lnTo>
                  <a:lnTo>
                    <a:pt x="5393" y="7704"/>
                  </a:lnTo>
                  <a:lnTo>
                    <a:pt x="5576" y="7924"/>
                  </a:lnTo>
                  <a:lnTo>
                    <a:pt x="5759" y="8144"/>
                  </a:lnTo>
                  <a:lnTo>
                    <a:pt x="5980" y="8327"/>
                  </a:lnTo>
                  <a:lnTo>
                    <a:pt x="6236" y="8474"/>
                  </a:lnTo>
                  <a:lnTo>
                    <a:pt x="6493" y="8621"/>
                  </a:lnTo>
                  <a:lnTo>
                    <a:pt x="6750" y="8694"/>
                  </a:lnTo>
                  <a:lnTo>
                    <a:pt x="7043" y="8768"/>
                  </a:lnTo>
                  <a:lnTo>
                    <a:pt x="7300" y="8804"/>
                  </a:lnTo>
                  <a:lnTo>
                    <a:pt x="7924" y="8804"/>
                  </a:lnTo>
                  <a:lnTo>
                    <a:pt x="8217" y="8694"/>
                  </a:lnTo>
                  <a:lnTo>
                    <a:pt x="8511" y="8621"/>
                  </a:lnTo>
                  <a:lnTo>
                    <a:pt x="8731" y="8474"/>
                  </a:lnTo>
                  <a:lnTo>
                    <a:pt x="8951" y="8291"/>
                  </a:lnTo>
                  <a:lnTo>
                    <a:pt x="9171" y="8107"/>
                  </a:lnTo>
                  <a:lnTo>
                    <a:pt x="9354" y="7887"/>
                  </a:lnTo>
                  <a:lnTo>
                    <a:pt x="9464" y="7667"/>
                  </a:lnTo>
                  <a:lnTo>
                    <a:pt x="9611" y="7410"/>
                  </a:lnTo>
                  <a:lnTo>
                    <a:pt x="9684" y="7117"/>
                  </a:lnTo>
                  <a:lnTo>
                    <a:pt x="9721" y="6787"/>
                  </a:lnTo>
                  <a:lnTo>
                    <a:pt x="9758" y="6457"/>
                  </a:lnTo>
                  <a:lnTo>
                    <a:pt x="9721" y="6090"/>
                  </a:lnTo>
                  <a:lnTo>
                    <a:pt x="9684" y="5760"/>
                  </a:lnTo>
                  <a:lnTo>
                    <a:pt x="9538" y="5063"/>
                  </a:lnTo>
                  <a:lnTo>
                    <a:pt x="9354" y="4366"/>
                  </a:lnTo>
                  <a:lnTo>
                    <a:pt x="9024" y="2788"/>
                  </a:lnTo>
                  <a:lnTo>
                    <a:pt x="8951" y="2422"/>
                  </a:lnTo>
                  <a:lnTo>
                    <a:pt x="8951" y="2238"/>
                  </a:lnTo>
                  <a:lnTo>
                    <a:pt x="8951" y="2055"/>
                  </a:lnTo>
                  <a:lnTo>
                    <a:pt x="9024" y="2348"/>
                  </a:lnTo>
                  <a:lnTo>
                    <a:pt x="9098" y="2568"/>
                  </a:lnTo>
                  <a:lnTo>
                    <a:pt x="9244" y="2788"/>
                  </a:lnTo>
                  <a:lnTo>
                    <a:pt x="9391" y="3009"/>
                  </a:lnTo>
                  <a:lnTo>
                    <a:pt x="9501" y="3082"/>
                  </a:lnTo>
                  <a:lnTo>
                    <a:pt x="9611" y="3119"/>
                  </a:lnTo>
                  <a:lnTo>
                    <a:pt x="9684" y="3119"/>
                  </a:lnTo>
                  <a:lnTo>
                    <a:pt x="9758" y="3082"/>
                  </a:lnTo>
                  <a:lnTo>
                    <a:pt x="9794" y="3045"/>
                  </a:lnTo>
                  <a:lnTo>
                    <a:pt x="9831" y="2972"/>
                  </a:lnTo>
                  <a:lnTo>
                    <a:pt x="9758" y="2788"/>
                  </a:lnTo>
                  <a:lnTo>
                    <a:pt x="9648" y="2605"/>
                  </a:lnTo>
                  <a:lnTo>
                    <a:pt x="9464" y="2275"/>
                  </a:lnTo>
                  <a:lnTo>
                    <a:pt x="9318" y="1908"/>
                  </a:lnTo>
                  <a:lnTo>
                    <a:pt x="9244" y="1725"/>
                  </a:lnTo>
                  <a:lnTo>
                    <a:pt x="9134" y="1541"/>
                  </a:lnTo>
                  <a:lnTo>
                    <a:pt x="9171" y="1505"/>
                  </a:lnTo>
                  <a:lnTo>
                    <a:pt x="9354" y="1358"/>
                  </a:lnTo>
                  <a:lnTo>
                    <a:pt x="9538" y="1248"/>
                  </a:lnTo>
                  <a:lnTo>
                    <a:pt x="9978" y="1101"/>
                  </a:lnTo>
                  <a:lnTo>
                    <a:pt x="10051" y="1395"/>
                  </a:lnTo>
                  <a:lnTo>
                    <a:pt x="10125" y="1688"/>
                  </a:lnTo>
                  <a:lnTo>
                    <a:pt x="10345" y="2238"/>
                  </a:lnTo>
                  <a:lnTo>
                    <a:pt x="10418" y="2495"/>
                  </a:lnTo>
                  <a:lnTo>
                    <a:pt x="10491" y="2825"/>
                  </a:lnTo>
                  <a:lnTo>
                    <a:pt x="10565" y="2972"/>
                  </a:lnTo>
                  <a:lnTo>
                    <a:pt x="10638" y="3082"/>
                  </a:lnTo>
                  <a:lnTo>
                    <a:pt x="10748" y="3192"/>
                  </a:lnTo>
                  <a:lnTo>
                    <a:pt x="10858" y="3229"/>
                  </a:lnTo>
                  <a:lnTo>
                    <a:pt x="10968" y="3229"/>
                  </a:lnTo>
                  <a:lnTo>
                    <a:pt x="11042" y="3192"/>
                  </a:lnTo>
                  <a:lnTo>
                    <a:pt x="11115" y="3119"/>
                  </a:lnTo>
                  <a:lnTo>
                    <a:pt x="11115" y="3009"/>
                  </a:lnTo>
                  <a:lnTo>
                    <a:pt x="11115" y="2972"/>
                  </a:lnTo>
                  <a:lnTo>
                    <a:pt x="11078" y="2899"/>
                  </a:lnTo>
                  <a:lnTo>
                    <a:pt x="11005" y="2825"/>
                  </a:lnTo>
                  <a:lnTo>
                    <a:pt x="10932" y="2642"/>
                  </a:lnTo>
                  <a:lnTo>
                    <a:pt x="10895" y="2458"/>
                  </a:lnTo>
                  <a:lnTo>
                    <a:pt x="10675" y="1835"/>
                  </a:lnTo>
                  <a:lnTo>
                    <a:pt x="10528" y="1395"/>
                  </a:lnTo>
                  <a:lnTo>
                    <a:pt x="10418" y="1174"/>
                  </a:lnTo>
                  <a:lnTo>
                    <a:pt x="10308" y="991"/>
                  </a:lnTo>
                  <a:lnTo>
                    <a:pt x="10455" y="918"/>
                  </a:lnTo>
                  <a:lnTo>
                    <a:pt x="11005" y="734"/>
                  </a:lnTo>
                  <a:lnTo>
                    <a:pt x="11152" y="1174"/>
                  </a:lnTo>
                  <a:lnTo>
                    <a:pt x="11298" y="1615"/>
                  </a:lnTo>
                  <a:lnTo>
                    <a:pt x="11555" y="2348"/>
                  </a:lnTo>
                  <a:lnTo>
                    <a:pt x="11702" y="2678"/>
                  </a:lnTo>
                  <a:lnTo>
                    <a:pt x="11775" y="2788"/>
                  </a:lnTo>
                  <a:lnTo>
                    <a:pt x="11922" y="2899"/>
                  </a:lnTo>
                  <a:lnTo>
                    <a:pt x="11959" y="2935"/>
                  </a:lnTo>
                  <a:lnTo>
                    <a:pt x="12032" y="2899"/>
                  </a:lnTo>
                  <a:lnTo>
                    <a:pt x="12069" y="2899"/>
                  </a:lnTo>
                  <a:lnTo>
                    <a:pt x="12105" y="2825"/>
                  </a:lnTo>
                  <a:lnTo>
                    <a:pt x="12142" y="2715"/>
                  </a:lnTo>
                  <a:lnTo>
                    <a:pt x="12142" y="2568"/>
                  </a:lnTo>
                  <a:lnTo>
                    <a:pt x="12069" y="2275"/>
                  </a:lnTo>
                  <a:lnTo>
                    <a:pt x="11812" y="1688"/>
                  </a:lnTo>
                  <a:lnTo>
                    <a:pt x="11592" y="1101"/>
                  </a:lnTo>
                  <a:lnTo>
                    <a:pt x="11445" y="698"/>
                  </a:lnTo>
                  <a:lnTo>
                    <a:pt x="11372" y="588"/>
                  </a:lnTo>
                  <a:lnTo>
                    <a:pt x="11665" y="441"/>
                  </a:lnTo>
                  <a:lnTo>
                    <a:pt x="11922" y="294"/>
                  </a:lnTo>
                  <a:lnTo>
                    <a:pt x="12105" y="147"/>
                  </a:lnTo>
                  <a:lnTo>
                    <a:pt x="12142" y="111"/>
                  </a:lnTo>
                  <a:lnTo>
                    <a:pt x="12142" y="74"/>
                  </a:lnTo>
                  <a:lnTo>
                    <a:pt x="12105" y="37"/>
                  </a:lnTo>
                  <a:lnTo>
                    <a:pt x="12069" y="1"/>
                  </a:lnTo>
                  <a:close/>
                  <a:moveTo>
                    <a:pt x="4072" y="7080"/>
                  </a:moveTo>
                  <a:lnTo>
                    <a:pt x="4035" y="7117"/>
                  </a:lnTo>
                  <a:lnTo>
                    <a:pt x="3999" y="7154"/>
                  </a:lnTo>
                  <a:lnTo>
                    <a:pt x="3999" y="7337"/>
                  </a:lnTo>
                  <a:lnTo>
                    <a:pt x="3999" y="7557"/>
                  </a:lnTo>
                  <a:lnTo>
                    <a:pt x="4072" y="7961"/>
                  </a:lnTo>
                  <a:lnTo>
                    <a:pt x="4219" y="8327"/>
                  </a:lnTo>
                  <a:lnTo>
                    <a:pt x="4366" y="8731"/>
                  </a:lnTo>
                  <a:lnTo>
                    <a:pt x="4439" y="8804"/>
                  </a:lnTo>
                  <a:lnTo>
                    <a:pt x="4182" y="8988"/>
                  </a:lnTo>
                  <a:lnTo>
                    <a:pt x="3889" y="9098"/>
                  </a:lnTo>
                  <a:lnTo>
                    <a:pt x="3852" y="8951"/>
                  </a:lnTo>
                  <a:lnTo>
                    <a:pt x="3815" y="8804"/>
                  </a:lnTo>
                  <a:lnTo>
                    <a:pt x="3669" y="8511"/>
                  </a:lnTo>
                  <a:lnTo>
                    <a:pt x="3522" y="8071"/>
                  </a:lnTo>
                  <a:lnTo>
                    <a:pt x="3449" y="7887"/>
                  </a:lnTo>
                  <a:lnTo>
                    <a:pt x="3339" y="7667"/>
                  </a:lnTo>
                  <a:lnTo>
                    <a:pt x="3228" y="7630"/>
                  </a:lnTo>
                  <a:lnTo>
                    <a:pt x="3155" y="7630"/>
                  </a:lnTo>
                  <a:lnTo>
                    <a:pt x="3045" y="7704"/>
                  </a:lnTo>
                  <a:lnTo>
                    <a:pt x="3045" y="7777"/>
                  </a:lnTo>
                  <a:lnTo>
                    <a:pt x="3082" y="7997"/>
                  </a:lnTo>
                  <a:lnTo>
                    <a:pt x="3118" y="8217"/>
                  </a:lnTo>
                  <a:lnTo>
                    <a:pt x="3265" y="8658"/>
                  </a:lnTo>
                  <a:lnTo>
                    <a:pt x="3339" y="8951"/>
                  </a:lnTo>
                  <a:lnTo>
                    <a:pt x="3412" y="9098"/>
                  </a:lnTo>
                  <a:lnTo>
                    <a:pt x="3485" y="9244"/>
                  </a:lnTo>
                  <a:lnTo>
                    <a:pt x="2825" y="9428"/>
                  </a:lnTo>
                  <a:lnTo>
                    <a:pt x="2788" y="9281"/>
                  </a:lnTo>
                  <a:lnTo>
                    <a:pt x="2642" y="8768"/>
                  </a:lnTo>
                  <a:lnTo>
                    <a:pt x="2532" y="8547"/>
                  </a:lnTo>
                  <a:lnTo>
                    <a:pt x="2385" y="8327"/>
                  </a:lnTo>
                  <a:lnTo>
                    <a:pt x="2385" y="8254"/>
                  </a:lnTo>
                  <a:lnTo>
                    <a:pt x="2385" y="8217"/>
                  </a:lnTo>
                  <a:lnTo>
                    <a:pt x="2421" y="8181"/>
                  </a:lnTo>
                  <a:lnTo>
                    <a:pt x="2421" y="8144"/>
                  </a:lnTo>
                  <a:lnTo>
                    <a:pt x="2421" y="8107"/>
                  </a:lnTo>
                  <a:lnTo>
                    <a:pt x="2385" y="8107"/>
                  </a:lnTo>
                  <a:lnTo>
                    <a:pt x="2275" y="8144"/>
                  </a:lnTo>
                  <a:lnTo>
                    <a:pt x="2128" y="8144"/>
                  </a:lnTo>
                  <a:lnTo>
                    <a:pt x="2055" y="8181"/>
                  </a:lnTo>
                  <a:lnTo>
                    <a:pt x="2018" y="8254"/>
                  </a:lnTo>
                  <a:lnTo>
                    <a:pt x="1981" y="8327"/>
                  </a:lnTo>
                  <a:lnTo>
                    <a:pt x="1981" y="8401"/>
                  </a:lnTo>
                  <a:lnTo>
                    <a:pt x="2165" y="8841"/>
                  </a:lnTo>
                  <a:lnTo>
                    <a:pt x="2348" y="9318"/>
                  </a:lnTo>
                  <a:lnTo>
                    <a:pt x="2385" y="9575"/>
                  </a:lnTo>
                  <a:lnTo>
                    <a:pt x="1945" y="9685"/>
                  </a:lnTo>
                  <a:lnTo>
                    <a:pt x="1871" y="9721"/>
                  </a:lnTo>
                  <a:lnTo>
                    <a:pt x="1798" y="9795"/>
                  </a:lnTo>
                  <a:lnTo>
                    <a:pt x="1798" y="9868"/>
                  </a:lnTo>
                  <a:lnTo>
                    <a:pt x="1761" y="9941"/>
                  </a:lnTo>
                  <a:lnTo>
                    <a:pt x="1798" y="10015"/>
                  </a:lnTo>
                  <a:lnTo>
                    <a:pt x="1835" y="10088"/>
                  </a:lnTo>
                  <a:lnTo>
                    <a:pt x="1908" y="10161"/>
                  </a:lnTo>
                  <a:lnTo>
                    <a:pt x="1981" y="10198"/>
                  </a:lnTo>
                  <a:lnTo>
                    <a:pt x="2275" y="10198"/>
                  </a:lnTo>
                  <a:lnTo>
                    <a:pt x="2385" y="10125"/>
                  </a:lnTo>
                  <a:lnTo>
                    <a:pt x="2495" y="10088"/>
                  </a:lnTo>
                  <a:lnTo>
                    <a:pt x="2532" y="10051"/>
                  </a:lnTo>
                  <a:lnTo>
                    <a:pt x="2568" y="10088"/>
                  </a:lnTo>
                  <a:lnTo>
                    <a:pt x="2605" y="10125"/>
                  </a:lnTo>
                  <a:lnTo>
                    <a:pt x="2678" y="10125"/>
                  </a:lnTo>
                  <a:lnTo>
                    <a:pt x="2788" y="10088"/>
                  </a:lnTo>
                  <a:lnTo>
                    <a:pt x="2825" y="9978"/>
                  </a:lnTo>
                  <a:lnTo>
                    <a:pt x="3265" y="9868"/>
                  </a:lnTo>
                  <a:lnTo>
                    <a:pt x="3742" y="9721"/>
                  </a:lnTo>
                  <a:lnTo>
                    <a:pt x="4146" y="9575"/>
                  </a:lnTo>
                  <a:lnTo>
                    <a:pt x="4549" y="9354"/>
                  </a:lnTo>
                  <a:lnTo>
                    <a:pt x="4732" y="9208"/>
                  </a:lnTo>
                  <a:lnTo>
                    <a:pt x="4879" y="9061"/>
                  </a:lnTo>
                  <a:lnTo>
                    <a:pt x="5026" y="8841"/>
                  </a:lnTo>
                  <a:lnTo>
                    <a:pt x="5136" y="8621"/>
                  </a:lnTo>
                  <a:lnTo>
                    <a:pt x="5209" y="8401"/>
                  </a:lnTo>
                  <a:lnTo>
                    <a:pt x="5173" y="8181"/>
                  </a:lnTo>
                  <a:lnTo>
                    <a:pt x="5099" y="7997"/>
                  </a:lnTo>
                  <a:lnTo>
                    <a:pt x="5026" y="7887"/>
                  </a:lnTo>
                  <a:lnTo>
                    <a:pt x="4952" y="7814"/>
                  </a:lnTo>
                  <a:lnTo>
                    <a:pt x="4842" y="7814"/>
                  </a:lnTo>
                  <a:lnTo>
                    <a:pt x="4806" y="7851"/>
                  </a:lnTo>
                  <a:lnTo>
                    <a:pt x="4806" y="7887"/>
                  </a:lnTo>
                  <a:lnTo>
                    <a:pt x="4732" y="8327"/>
                  </a:lnTo>
                  <a:lnTo>
                    <a:pt x="4512" y="7667"/>
                  </a:lnTo>
                  <a:lnTo>
                    <a:pt x="4366" y="7374"/>
                  </a:lnTo>
                  <a:lnTo>
                    <a:pt x="4182" y="7117"/>
                  </a:lnTo>
                  <a:lnTo>
                    <a:pt x="4146" y="708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8"/>
            <p:cNvSpPr/>
            <p:nvPr/>
          </p:nvSpPr>
          <p:spPr>
            <a:xfrm>
              <a:off x="6114500" y="2324225"/>
              <a:ext cx="158675" cy="329225"/>
            </a:xfrm>
            <a:custGeom>
              <a:avLst/>
              <a:gdLst/>
              <a:ahLst/>
              <a:cxnLst/>
              <a:rect l="l" t="t" r="r" b="b"/>
              <a:pathLst>
                <a:path w="6347" h="13169" extrusionOk="0">
                  <a:moveTo>
                    <a:pt x="588" y="330"/>
                  </a:moveTo>
                  <a:lnTo>
                    <a:pt x="808" y="367"/>
                  </a:lnTo>
                  <a:lnTo>
                    <a:pt x="1028" y="440"/>
                  </a:lnTo>
                  <a:lnTo>
                    <a:pt x="1211" y="550"/>
                  </a:lnTo>
                  <a:lnTo>
                    <a:pt x="1395" y="734"/>
                  </a:lnTo>
                  <a:lnTo>
                    <a:pt x="1578" y="917"/>
                  </a:lnTo>
                  <a:lnTo>
                    <a:pt x="1688" y="1101"/>
                  </a:lnTo>
                  <a:lnTo>
                    <a:pt x="1798" y="1321"/>
                  </a:lnTo>
                  <a:lnTo>
                    <a:pt x="1908" y="1541"/>
                  </a:lnTo>
                  <a:lnTo>
                    <a:pt x="1982" y="1761"/>
                  </a:lnTo>
                  <a:lnTo>
                    <a:pt x="2018" y="2018"/>
                  </a:lnTo>
                  <a:lnTo>
                    <a:pt x="2018" y="2458"/>
                  </a:lnTo>
                  <a:lnTo>
                    <a:pt x="2018" y="2495"/>
                  </a:lnTo>
                  <a:lnTo>
                    <a:pt x="1982" y="2421"/>
                  </a:lnTo>
                  <a:lnTo>
                    <a:pt x="1762" y="1944"/>
                  </a:lnTo>
                  <a:lnTo>
                    <a:pt x="1615" y="1724"/>
                  </a:lnTo>
                  <a:lnTo>
                    <a:pt x="1432" y="1504"/>
                  </a:lnTo>
                  <a:lnTo>
                    <a:pt x="1395" y="1467"/>
                  </a:lnTo>
                  <a:lnTo>
                    <a:pt x="1322" y="1467"/>
                  </a:lnTo>
                  <a:lnTo>
                    <a:pt x="1285" y="1504"/>
                  </a:lnTo>
                  <a:lnTo>
                    <a:pt x="1285" y="1578"/>
                  </a:lnTo>
                  <a:lnTo>
                    <a:pt x="1322" y="1834"/>
                  </a:lnTo>
                  <a:lnTo>
                    <a:pt x="1395" y="2128"/>
                  </a:lnTo>
                  <a:lnTo>
                    <a:pt x="1615" y="2641"/>
                  </a:lnTo>
                  <a:lnTo>
                    <a:pt x="1725" y="2935"/>
                  </a:lnTo>
                  <a:lnTo>
                    <a:pt x="1615" y="2861"/>
                  </a:lnTo>
                  <a:lnTo>
                    <a:pt x="1468" y="2715"/>
                  </a:lnTo>
                  <a:lnTo>
                    <a:pt x="1248" y="2348"/>
                  </a:lnTo>
                  <a:lnTo>
                    <a:pt x="1065" y="1981"/>
                  </a:lnTo>
                  <a:lnTo>
                    <a:pt x="955" y="1724"/>
                  </a:lnTo>
                  <a:lnTo>
                    <a:pt x="845" y="1394"/>
                  </a:lnTo>
                  <a:lnTo>
                    <a:pt x="735" y="1027"/>
                  </a:lnTo>
                  <a:lnTo>
                    <a:pt x="661" y="697"/>
                  </a:lnTo>
                  <a:lnTo>
                    <a:pt x="588" y="330"/>
                  </a:lnTo>
                  <a:close/>
                  <a:moveTo>
                    <a:pt x="3706" y="2825"/>
                  </a:moveTo>
                  <a:lnTo>
                    <a:pt x="3926" y="2861"/>
                  </a:lnTo>
                  <a:lnTo>
                    <a:pt x="4109" y="2935"/>
                  </a:lnTo>
                  <a:lnTo>
                    <a:pt x="4733" y="3118"/>
                  </a:lnTo>
                  <a:lnTo>
                    <a:pt x="4990" y="3228"/>
                  </a:lnTo>
                  <a:lnTo>
                    <a:pt x="5283" y="3375"/>
                  </a:lnTo>
                  <a:lnTo>
                    <a:pt x="5503" y="3522"/>
                  </a:lnTo>
                  <a:lnTo>
                    <a:pt x="5687" y="3668"/>
                  </a:lnTo>
                  <a:lnTo>
                    <a:pt x="5687" y="3668"/>
                  </a:lnTo>
                  <a:lnTo>
                    <a:pt x="5540" y="3632"/>
                  </a:lnTo>
                  <a:lnTo>
                    <a:pt x="5467" y="3632"/>
                  </a:lnTo>
                  <a:lnTo>
                    <a:pt x="5393" y="3705"/>
                  </a:lnTo>
                  <a:lnTo>
                    <a:pt x="5356" y="3778"/>
                  </a:lnTo>
                  <a:lnTo>
                    <a:pt x="5393" y="3888"/>
                  </a:lnTo>
                  <a:lnTo>
                    <a:pt x="5026" y="4035"/>
                  </a:lnTo>
                  <a:lnTo>
                    <a:pt x="4660" y="4109"/>
                  </a:lnTo>
                  <a:lnTo>
                    <a:pt x="4293" y="4182"/>
                  </a:lnTo>
                  <a:lnTo>
                    <a:pt x="3889" y="4182"/>
                  </a:lnTo>
                  <a:lnTo>
                    <a:pt x="3449" y="4109"/>
                  </a:lnTo>
                  <a:lnTo>
                    <a:pt x="3046" y="3999"/>
                  </a:lnTo>
                  <a:lnTo>
                    <a:pt x="2862" y="3925"/>
                  </a:lnTo>
                  <a:lnTo>
                    <a:pt x="2642" y="3815"/>
                  </a:lnTo>
                  <a:lnTo>
                    <a:pt x="2459" y="3668"/>
                  </a:lnTo>
                  <a:lnTo>
                    <a:pt x="2349" y="3595"/>
                  </a:lnTo>
                  <a:lnTo>
                    <a:pt x="2312" y="3522"/>
                  </a:lnTo>
                  <a:lnTo>
                    <a:pt x="2532" y="3668"/>
                  </a:lnTo>
                  <a:lnTo>
                    <a:pt x="2789" y="3815"/>
                  </a:lnTo>
                  <a:lnTo>
                    <a:pt x="3046" y="3888"/>
                  </a:lnTo>
                  <a:lnTo>
                    <a:pt x="3339" y="3999"/>
                  </a:lnTo>
                  <a:lnTo>
                    <a:pt x="3596" y="4035"/>
                  </a:lnTo>
                  <a:lnTo>
                    <a:pt x="3889" y="4109"/>
                  </a:lnTo>
                  <a:lnTo>
                    <a:pt x="4073" y="4109"/>
                  </a:lnTo>
                  <a:lnTo>
                    <a:pt x="4183" y="4072"/>
                  </a:lnTo>
                  <a:lnTo>
                    <a:pt x="4329" y="4035"/>
                  </a:lnTo>
                  <a:lnTo>
                    <a:pt x="4439" y="3962"/>
                  </a:lnTo>
                  <a:lnTo>
                    <a:pt x="4476" y="3888"/>
                  </a:lnTo>
                  <a:lnTo>
                    <a:pt x="4439" y="3778"/>
                  </a:lnTo>
                  <a:lnTo>
                    <a:pt x="4329" y="3705"/>
                  </a:lnTo>
                  <a:lnTo>
                    <a:pt x="4219" y="3632"/>
                  </a:lnTo>
                  <a:lnTo>
                    <a:pt x="3963" y="3595"/>
                  </a:lnTo>
                  <a:lnTo>
                    <a:pt x="3706" y="3558"/>
                  </a:lnTo>
                  <a:lnTo>
                    <a:pt x="3449" y="3522"/>
                  </a:lnTo>
                  <a:lnTo>
                    <a:pt x="2715" y="3338"/>
                  </a:lnTo>
                  <a:lnTo>
                    <a:pt x="2862" y="3228"/>
                  </a:lnTo>
                  <a:lnTo>
                    <a:pt x="3082" y="3081"/>
                  </a:lnTo>
                  <a:lnTo>
                    <a:pt x="3302" y="2935"/>
                  </a:lnTo>
                  <a:lnTo>
                    <a:pt x="3486" y="2861"/>
                  </a:lnTo>
                  <a:lnTo>
                    <a:pt x="3706" y="2825"/>
                  </a:lnTo>
                  <a:close/>
                  <a:moveTo>
                    <a:pt x="1285" y="5686"/>
                  </a:moveTo>
                  <a:lnTo>
                    <a:pt x="1725" y="5723"/>
                  </a:lnTo>
                  <a:lnTo>
                    <a:pt x="1762" y="5723"/>
                  </a:lnTo>
                  <a:lnTo>
                    <a:pt x="1835" y="5869"/>
                  </a:lnTo>
                  <a:lnTo>
                    <a:pt x="1908" y="5943"/>
                  </a:lnTo>
                  <a:lnTo>
                    <a:pt x="2018" y="5943"/>
                  </a:lnTo>
                  <a:lnTo>
                    <a:pt x="2129" y="5869"/>
                  </a:lnTo>
                  <a:lnTo>
                    <a:pt x="2165" y="5759"/>
                  </a:lnTo>
                  <a:lnTo>
                    <a:pt x="2642" y="5796"/>
                  </a:lnTo>
                  <a:lnTo>
                    <a:pt x="3082" y="5796"/>
                  </a:lnTo>
                  <a:lnTo>
                    <a:pt x="3339" y="5833"/>
                  </a:lnTo>
                  <a:lnTo>
                    <a:pt x="3522" y="5869"/>
                  </a:lnTo>
                  <a:lnTo>
                    <a:pt x="3522" y="6016"/>
                  </a:lnTo>
                  <a:lnTo>
                    <a:pt x="3376" y="5979"/>
                  </a:lnTo>
                  <a:lnTo>
                    <a:pt x="3266" y="6016"/>
                  </a:lnTo>
                  <a:lnTo>
                    <a:pt x="3119" y="6089"/>
                  </a:lnTo>
                  <a:lnTo>
                    <a:pt x="3082" y="6163"/>
                  </a:lnTo>
                  <a:lnTo>
                    <a:pt x="3082" y="6236"/>
                  </a:lnTo>
                  <a:lnTo>
                    <a:pt x="2752" y="6236"/>
                  </a:lnTo>
                  <a:lnTo>
                    <a:pt x="1322" y="6163"/>
                  </a:lnTo>
                  <a:lnTo>
                    <a:pt x="808" y="6089"/>
                  </a:lnTo>
                  <a:lnTo>
                    <a:pt x="515" y="6053"/>
                  </a:lnTo>
                  <a:lnTo>
                    <a:pt x="258" y="6089"/>
                  </a:lnTo>
                  <a:lnTo>
                    <a:pt x="368" y="5943"/>
                  </a:lnTo>
                  <a:lnTo>
                    <a:pt x="515" y="5833"/>
                  </a:lnTo>
                  <a:lnTo>
                    <a:pt x="661" y="5723"/>
                  </a:lnTo>
                  <a:lnTo>
                    <a:pt x="808" y="5686"/>
                  </a:lnTo>
                  <a:close/>
                  <a:moveTo>
                    <a:pt x="2239" y="6676"/>
                  </a:moveTo>
                  <a:lnTo>
                    <a:pt x="3009" y="6713"/>
                  </a:lnTo>
                  <a:lnTo>
                    <a:pt x="3156" y="6750"/>
                  </a:lnTo>
                  <a:lnTo>
                    <a:pt x="3156" y="7997"/>
                  </a:lnTo>
                  <a:lnTo>
                    <a:pt x="3119" y="9244"/>
                  </a:lnTo>
                  <a:lnTo>
                    <a:pt x="2422" y="9354"/>
                  </a:lnTo>
                  <a:lnTo>
                    <a:pt x="2422" y="8951"/>
                  </a:lnTo>
                  <a:lnTo>
                    <a:pt x="2312" y="7630"/>
                  </a:lnTo>
                  <a:lnTo>
                    <a:pt x="2275" y="6933"/>
                  </a:lnTo>
                  <a:lnTo>
                    <a:pt x="2239" y="6676"/>
                  </a:lnTo>
                  <a:close/>
                  <a:moveTo>
                    <a:pt x="1065" y="6566"/>
                  </a:moveTo>
                  <a:lnTo>
                    <a:pt x="1872" y="6676"/>
                  </a:lnTo>
                  <a:lnTo>
                    <a:pt x="1835" y="6786"/>
                  </a:lnTo>
                  <a:lnTo>
                    <a:pt x="1835" y="6933"/>
                  </a:lnTo>
                  <a:lnTo>
                    <a:pt x="1872" y="7226"/>
                  </a:lnTo>
                  <a:lnTo>
                    <a:pt x="1945" y="8804"/>
                  </a:lnTo>
                  <a:lnTo>
                    <a:pt x="1982" y="9391"/>
                  </a:lnTo>
                  <a:lnTo>
                    <a:pt x="1542" y="9391"/>
                  </a:lnTo>
                  <a:lnTo>
                    <a:pt x="1101" y="9427"/>
                  </a:lnTo>
                  <a:lnTo>
                    <a:pt x="1028" y="8254"/>
                  </a:lnTo>
                  <a:lnTo>
                    <a:pt x="955" y="7410"/>
                  </a:lnTo>
                  <a:lnTo>
                    <a:pt x="918" y="6970"/>
                  </a:lnTo>
                  <a:lnTo>
                    <a:pt x="808" y="6566"/>
                  </a:lnTo>
                  <a:close/>
                  <a:moveTo>
                    <a:pt x="3082" y="9721"/>
                  </a:moveTo>
                  <a:lnTo>
                    <a:pt x="3009" y="10454"/>
                  </a:lnTo>
                  <a:lnTo>
                    <a:pt x="2972" y="10454"/>
                  </a:lnTo>
                  <a:lnTo>
                    <a:pt x="2862" y="10418"/>
                  </a:lnTo>
                  <a:lnTo>
                    <a:pt x="2752" y="10418"/>
                  </a:lnTo>
                  <a:lnTo>
                    <a:pt x="2605" y="10454"/>
                  </a:lnTo>
                  <a:lnTo>
                    <a:pt x="2495" y="10528"/>
                  </a:lnTo>
                  <a:lnTo>
                    <a:pt x="2495" y="10418"/>
                  </a:lnTo>
                  <a:lnTo>
                    <a:pt x="2459" y="9831"/>
                  </a:lnTo>
                  <a:lnTo>
                    <a:pt x="2789" y="9794"/>
                  </a:lnTo>
                  <a:lnTo>
                    <a:pt x="3082" y="9721"/>
                  </a:lnTo>
                  <a:close/>
                  <a:moveTo>
                    <a:pt x="1138" y="9758"/>
                  </a:moveTo>
                  <a:lnTo>
                    <a:pt x="1358" y="9831"/>
                  </a:lnTo>
                  <a:lnTo>
                    <a:pt x="1542" y="9831"/>
                  </a:lnTo>
                  <a:lnTo>
                    <a:pt x="1982" y="9868"/>
                  </a:lnTo>
                  <a:lnTo>
                    <a:pt x="2018" y="10088"/>
                  </a:lnTo>
                  <a:lnTo>
                    <a:pt x="1982" y="10124"/>
                  </a:lnTo>
                  <a:lnTo>
                    <a:pt x="1688" y="10088"/>
                  </a:lnTo>
                  <a:lnTo>
                    <a:pt x="1615" y="10124"/>
                  </a:lnTo>
                  <a:lnTo>
                    <a:pt x="1542" y="10161"/>
                  </a:lnTo>
                  <a:lnTo>
                    <a:pt x="1542" y="10234"/>
                  </a:lnTo>
                  <a:lnTo>
                    <a:pt x="1578" y="10308"/>
                  </a:lnTo>
                  <a:lnTo>
                    <a:pt x="1725" y="10454"/>
                  </a:lnTo>
                  <a:lnTo>
                    <a:pt x="1945" y="10491"/>
                  </a:lnTo>
                  <a:lnTo>
                    <a:pt x="2018" y="10491"/>
                  </a:lnTo>
                  <a:lnTo>
                    <a:pt x="2018" y="10748"/>
                  </a:lnTo>
                  <a:lnTo>
                    <a:pt x="1798" y="10785"/>
                  </a:lnTo>
                  <a:lnTo>
                    <a:pt x="1798" y="10748"/>
                  </a:lnTo>
                  <a:lnTo>
                    <a:pt x="1762" y="10748"/>
                  </a:lnTo>
                  <a:lnTo>
                    <a:pt x="1688" y="10785"/>
                  </a:lnTo>
                  <a:lnTo>
                    <a:pt x="1615" y="10821"/>
                  </a:lnTo>
                  <a:lnTo>
                    <a:pt x="1542" y="10895"/>
                  </a:lnTo>
                  <a:lnTo>
                    <a:pt x="1505" y="11005"/>
                  </a:lnTo>
                  <a:lnTo>
                    <a:pt x="1542" y="11078"/>
                  </a:lnTo>
                  <a:lnTo>
                    <a:pt x="1652" y="11151"/>
                  </a:lnTo>
                  <a:lnTo>
                    <a:pt x="2055" y="11151"/>
                  </a:lnTo>
                  <a:lnTo>
                    <a:pt x="2129" y="11408"/>
                  </a:lnTo>
                  <a:lnTo>
                    <a:pt x="2239" y="11592"/>
                  </a:lnTo>
                  <a:lnTo>
                    <a:pt x="2275" y="11628"/>
                  </a:lnTo>
                  <a:lnTo>
                    <a:pt x="2349" y="11628"/>
                  </a:lnTo>
                  <a:lnTo>
                    <a:pt x="2422" y="11592"/>
                  </a:lnTo>
                  <a:lnTo>
                    <a:pt x="2459" y="11555"/>
                  </a:lnTo>
                  <a:lnTo>
                    <a:pt x="2532" y="11371"/>
                  </a:lnTo>
                  <a:lnTo>
                    <a:pt x="2569" y="11188"/>
                  </a:lnTo>
                  <a:lnTo>
                    <a:pt x="2569" y="11005"/>
                  </a:lnTo>
                  <a:lnTo>
                    <a:pt x="2532" y="10785"/>
                  </a:lnTo>
                  <a:lnTo>
                    <a:pt x="2679" y="10821"/>
                  </a:lnTo>
                  <a:lnTo>
                    <a:pt x="3009" y="10821"/>
                  </a:lnTo>
                  <a:lnTo>
                    <a:pt x="2936" y="11408"/>
                  </a:lnTo>
                  <a:lnTo>
                    <a:pt x="2862" y="11812"/>
                  </a:lnTo>
                  <a:lnTo>
                    <a:pt x="2825" y="11995"/>
                  </a:lnTo>
                  <a:lnTo>
                    <a:pt x="2752" y="12178"/>
                  </a:lnTo>
                  <a:lnTo>
                    <a:pt x="2642" y="12362"/>
                  </a:lnTo>
                  <a:lnTo>
                    <a:pt x="2532" y="12472"/>
                  </a:lnTo>
                  <a:lnTo>
                    <a:pt x="2349" y="12582"/>
                  </a:lnTo>
                  <a:lnTo>
                    <a:pt x="2129" y="12619"/>
                  </a:lnTo>
                  <a:lnTo>
                    <a:pt x="1945" y="12619"/>
                  </a:lnTo>
                  <a:lnTo>
                    <a:pt x="1798" y="12582"/>
                  </a:lnTo>
                  <a:lnTo>
                    <a:pt x="1652" y="12472"/>
                  </a:lnTo>
                  <a:lnTo>
                    <a:pt x="1505" y="12362"/>
                  </a:lnTo>
                  <a:lnTo>
                    <a:pt x="1432" y="12215"/>
                  </a:lnTo>
                  <a:lnTo>
                    <a:pt x="1322" y="12068"/>
                  </a:lnTo>
                  <a:lnTo>
                    <a:pt x="1211" y="11738"/>
                  </a:lnTo>
                  <a:lnTo>
                    <a:pt x="1138" y="11335"/>
                  </a:lnTo>
                  <a:lnTo>
                    <a:pt x="1138" y="10858"/>
                  </a:lnTo>
                  <a:lnTo>
                    <a:pt x="1138" y="10014"/>
                  </a:lnTo>
                  <a:lnTo>
                    <a:pt x="1138" y="9758"/>
                  </a:lnTo>
                  <a:close/>
                  <a:moveTo>
                    <a:pt x="625" y="0"/>
                  </a:moveTo>
                  <a:lnTo>
                    <a:pt x="478" y="37"/>
                  </a:lnTo>
                  <a:lnTo>
                    <a:pt x="331" y="110"/>
                  </a:lnTo>
                  <a:lnTo>
                    <a:pt x="294" y="184"/>
                  </a:lnTo>
                  <a:lnTo>
                    <a:pt x="294" y="220"/>
                  </a:lnTo>
                  <a:lnTo>
                    <a:pt x="294" y="294"/>
                  </a:lnTo>
                  <a:lnTo>
                    <a:pt x="331" y="330"/>
                  </a:lnTo>
                  <a:lnTo>
                    <a:pt x="294" y="587"/>
                  </a:lnTo>
                  <a:lnTo>
                    <a:pt x="294" y="844"/>
                  </a:lnTo>
                  <a:lnTo>
                    <a:pt x="331" y="1101"/>
                  </a:lnTo>
                  <a:lnTo>
                    <a:pt x="368" y="1321"/>
                  </a:lnTo>
                  <a:lnTo>
                    <a:pt x="551" y="1834"/>
                  </a:lnTo>
                  <a:lnTo>
                    <a:pt x="735" y="2274"/>
                  </a:lnTo>
                  <a:lnTo>
                    <a:pt x="918" y="2641"/>
                  </a:lnTo>
                  <a:lnTo>
                    <a:pt x="1175" y="3008"/>
                  </a:lnTo>
                  <a:lnTo>
                    <a:pt x="1322" y="3155"/>
                  </a:lnTo>
                  <a:lnTo>
                    <a:pt x="1505" y="3265"/>
                  </a:lnTo>
                  <a:lnTo>
                    <a:pt x="1652" y="3375"/>
                  </a:lnTo>
                  <a:lnTo>
                    <a:pt x="1872" y="3375"/>
                  </a:lnTo>
                  <a:lnTo>
                    <a:pt x="1798" y="3815"/>
                  </a:lnTo>
                  <a:lnTo>
                    <a:pt x="1725" y="4365"/>
                  </a:lnTo>
                  <a:lnTo>
                    <a:pt x="1725" y="4659"/>
                  </a:lnTo>
                  <a:lnTo>
                    <a:pt x="1762" y="4806"/>
                  </a:lnTo>
                  <a:lnTo>
                    <a:pt x="1798" y="4916"/>
                  </a:lnTo>
                  <a:lnTo>
                    <a:pt x="1762" y="5319"/>
                  </a:lnTo>
                  <a:lnTo>
                    <a:pt x="1615" y="5319"/>
                  </a:lnTo>
                  <a:lnTo>
                    <a:pt x="1138" y="5282"/>
                  </a:lnTo>
                  <a:lnTo>
                    <a:pt x="918" y="5246"/>
                  </a:lnTo>
                  <a:lnTo>
                    <a:pt x="698" y="5282"/>
                  </a:lnTo>
                  <a:lnTo>
                    <a:pt x="404" y="5392"/>
                  </a:lnTo>
                  <a:lnTo>
                    <a:pt x="294" y="5466"/>
                  </a:lnTo>
                  <a:lnTo>
                    <a:pt x="184" y="5576"/>
                  </a:lnTo>
                  <a:lnTo>
                    <a:pt x="111" y="5686"/>
                  </a:lnTo>
                  <a:lnTo>
                    <a:pt x="74" y="5796"/>
                  </a:lnTo>
                  <a:lnTo>
                    <a:pt x="38" y="5943"/>
                  </a:lnTo>
                  <a:lnTo>
                    <a:pt x="1" y="6089"/>
                  </a:lnTo>
                  <a:lnTo>
                    <a:pt x="38" y="6163"/>
                  </a:lnTo>
                  <a:lnTo>
                    <a:pt x="111" y="6199"/>
                  </a:lnTo>
                  <a:lnTo>
                    <a:pt x="38" y="6273"/>
                  </a:lnTo>
                  <a:lnTo>
                    <a:pt x="38" y="6346"/>
                  </a:lnTo>
                  <a:lnTo>
                    <a:pt x="38" y="6456"/>
                  </a:lnTo>
                  <a:lnTo>
                    <a:pt x="111" y="6530"/>
                  </a:lnTo>
                  <a:lnTo>
                    <a:pt x="184" y="6566"/>
                  </a:lnTo>
                  <a:lnTo>
                    <a:pt x="294" y="6566"/>
                  </a:lnTo>
                  <a:lnTo>
                    <a:pt x="368" y="6493"/>
                  </a:lnTo>
                  <a:lnTo>
                    <a:pt x="441" y="6493"/>
                  </a:lnTo>
                  <a:lnTo>
                    <a:pt x="441" y="6530"/>
                  </a:lnTo>
                  <a:lnTo>
                    <a:pt x="441" y="6786"/>
                  </a:lnTo>
                  <a:lnTo>
                    <a:pt x="441" y="7080"/>
                  </a:lnTo>
                  <a:lnTo>
                    <a:pt x="515" y="7593"/>
                  </a:lnTo>
                  <a:lnTo>
                    <a:pt x="588" y="8657"/>
                  </a:lnTo>
                  <a:lnTo>
                    <a:pt x="625" y="9721"/>
                  </a:lnTo>
                  <a:lnTo>
                    <a:pt x="625" y="10785"/>
                  </a:lnTo>
                  <a:lnTo>
                    <a:pt x="661" y="11225"/>
                  </a:lnTo>
                  <a:lnTo>
                    <a:pt x="698" y="11665"/>
                  </a:lnTo>
                  <a:lnTo>
                    <a:pt x="808" y="12105"/>
                  </a:lnTo>
                  <a:lnTo>
                    <a:pt x="881" y="12289"/>
                  </a:lnTo>
                  <a:lnTo>
                    <a:pt x="991" y="12509"/>
                  </a:lnTo>
                  <a:lnTo>
                    <a:pt x="1065" y="12655"/>
                  </a:lnTo>
                  <a:lnTo>
                    <a:pt x="1175" y="12765"/>
                  </a:lnTo>
                  <a:lnTo>
                    <a:pt x="1322" y="12912"/>
                  </a:lnTo>
                  <a:lnTo>
                    <a:pt x="1468" y="12985"/>
                  </a:lnTo>
                  <a:lnTo>
                    <a:pt x="1615" y="13059"/>
                  </a:lnTo>
                  <a:lnTo>
                    <a:pt x="1798" y="13096"/>
                  </a:lnTo>
                  <a:lnTo>
                    <a:pt x="1945" y="13132"/>
                  </a:lnTo>
                  <a:lnTo>
                    <a:pt x="2129" y="13169"/>
                  </a:lnTo>
                  <a:lnTo>
                    <a:pt x="2349" y="13132"/>
                  </a:lnTo>
                  <a:lnTo>
                    <a:pt x="2569" y="13096"/>
                  </a:lnTo>
                  <a:lnTo>
                    <a:pt x="2752" y="12985"/>
                  </a:lnTo>
                  <a:lnTo>
                    <a:pt x="2899" y="12875"/>
                  </a:lnTo>
                  <a:lnTo>
                    <a:pt x="3009" y="12765"/>
                  </a:lnTo>
                  <a:lnTo>
                    <a:pt x="3119" y="12582"/>
                  </a:lnTo>
                  <a:lnTo>
                    <a:pt x="3302" y="12215"/>
                  </a:lnTo>
                  <a:lnTo>
                    <a:pt x="3412" y="11812"/>
                  </a:lnTo>
                  <a:lnTo>
                    <a:pt x="3449" y="11408"/>
                  </a:lnTo>
                  <a:lnTo>
                    <a:pt x="3522" y="10601"/>
                  </a:lnTo>
                  <a:lnTo>
                    <a:pt x="3632" y="9647"/>
                  </a:lnTo>
                  <a:lnTo>
                    <a:pt x="3669" y="8657"/>
                  </a:lnTo>
                  <a:lnTo>
                    <a:pt x="3669" y="7667"/>
                  </a:lnTo>
                  <a:lnTo>
                    <a:pt x="3669" y="6676"/>
                  </a:lnTo>
                  <a:lnTo>
                    <a:pt x="3743" y="6603"/>
                  </a:lnTo>
                  <a:lnTo>
                    <a:pt x="3779" y="6530"/>
                  </a:lnTo>
                  <a:lnTo>
                    <a:pt x="3779" y="6456"/>
                  </a:lnTo>
                  <a:lnTo>
                    <a:pt x="3889" y="6273"/>
                  </a:lnTo>
                  <a:lnTo>
                    <a:pt x="3963" y="6053"/>
                  </a:lnTo>
                  <a:lnTo>
                    <a:pt x="3999" y="5833"/>
                  </a:lnTo>
                  <a:lnTo>
                    <a:pt x="3963" y="5723"/>
                  </a:lnTo>
                  <a:lnTo>
                    <a:pt x="3926" y="5612"/>
                  </a:lnTo>
                  <a:lnTo>
                    <a:pt x="3816" y="5502"/>
                  </a:lnTo>
                  <a:lnTo>
                    <a:pt x="3669" y="5429"/>
                  </a:lnTo>
                  <a:lnTo>
                    <a:pt x="3486" y="5392"/>
                  </a:lnTo>
                  <a:lnTo>
                    <a:pt x="3266" y="5356"/>
                  </a:lnTo>
                  <a:lnTo>
                    <a:pt x="2532" y="5356"/>
                  </a:lnTo>
                  <a:lnTo>
                    <a:pt x="2165" y="5319"/>
                  </a:lnTo>
                  <a:lnTo>
                    <a:pt x="2092" y="4806"/>
                  </a:lnTo>
                  <a:lnTo>
                    <a:pt x="2165" y="4585"/>
                  </a:lnTo>
                  <a:lnTo>
                    <a:pt x="2165" y="4365"/>
                  </a:lnTo>
                  <a:lnTo>
                    <a:pt x="2202" y="3962"/>
                  </a:lnTo>
                  <a:lnTo>
                    <a:pt x="2459" y="4145"/>
                  </a:lnTo>
                  <a:lnTo>
                    <a:pt x="2715" y="4292"/>
                  </a:lnTo>
                  <a:lnTo>
                    <a:pt x="2972" y="4402"/>
                  </a:lnTo>
                  <a:lnTo>
                    <a:pt x="3266" y="4475"/>
                  </a:lnTo>
                  <a:lnTo>
                    <a:pt x="3522" y="4549"/>
                  </a:lnTo>
                  <a:lnTo>
                    <a:pt x="3816" y="4585"/>
                  </a:lnTo>
                  <a:lnTo>
                    <a:pt x="4403" y="4585"/>
                  </a:lnTo>
                  <a:lnTo>
                    <a:pt x="4660" y="4549"/>
                  </a:lnTo>
                  <a:lnTo>
                    <a:pt x="4953" y="4475"/>
                  </a:lnTo>
                  <a:lnTo>
                    <a:pt x="5210" y="4402"/>
                  </a:lnTo>
                  <a:lnTo>
                    <a:pt x="5503" y="4292"/>
                  </a:lnTo>
                  <a:lnTo>
                    <a:pt x="5760" y="4182"/>
                  </a:lnTo>
                  <a:lnTo>
                    <a:pt x="5833" y="4109"/>
                  </a:lnTo>
                  <a:lnTo>
                    <a:pt x="5833" y="3999"/>
                  </a:lnTo>
                  <a:lnTo>
                    <a:pt x="5833" y="3888"/>
                  </a:lnTo>
                  <a:lnTo>
                    <a:pt x="5797" y="3778"/>
                  </a:lnTo>
                  <a:lnTo>
                    <a:pt x="5797" y="3778"/>
                  </a:lnTo>
                  <a:lnTo>
                    <a:pt x="5833" y="3815"/>
                  </a:lnTo>
                  <a:lnTo>
                    <a:pt x="5980" y="3962"/>
                  </a:lnTo>
                  <a:lnTo>
                    <a:pt x="6053" y="3999"/>
                  </a:lnTo>
                  <a:lnTo>
                    <a:pt x="6200" y="4035"/>
                  </a:lnTo>
                  <a:lnTo>
                    <a:pt x="6237" y="4035"/>
                  </a:lnTo>
                  <a:lnTo>
                    <a:pt x="6274" y="3999"/>
                  </a:lnTo>
                  <a:lnTo>
                    <a:pt x="6347" y="3888"/>
                  </a:lnTo>
                  <a:lnTo>
                    <a:pt x="6310" y="3742"/>
                  </a:lnTo>
                  <a:lnTo>
                    <a:pt x="6274" y="3632"/>
                  </a:lnTo>
                  <a:lnTo>
                    <a:pt x="6200" y="3522"/>
                  </a:lnTo>
                  <a:lnTo>
                    <a:pt x="6090" y="3375"/>
                  </a:lnTo>
                  <a:lnTo>
                    <a:pt x="5833" y="3192"/>
                  </a:lnTo>
                  <a:lnTo>
                    <a:pt x="5613" y="3045"/>
                  </a:lnTo>
                  <a:lnTo>
                    <a:pt x="5283" y="2861"/>
                  </a:lnTo>
                  <a:lnTo>
                    <a:pt x="4953" y="2715"/>
                  </a:lnTo>
                  <a:lnTo>
                    <a:pt x="4256" y="2495"/>
                  </a:lnTo>
                  <a:lnTo>
                    <a:pt x="3926" y="2421"/>
                  </a:lnTo>
                  <a:lnTo>
                    <a:pt x="3596" y="2385"/>
                  </a:lnTo>
                  <a:lnTo>
                    <a:pt x="3302" y="2458"/>
                  </a:lnTo>
                  <a:lnTo>
                    <a:pt x="2972" y="2605"/>
                  </a:lnTo>
                  <a:lnTo>
                    <a:pt x="2679" y="2788"/>
                  </a:lnTo>
                  <a:lnTo>
                    <a:pt x="2349" y="3081"/>
                  </a:lnTo>
                  <a:lnTo>
                    <a:pt x="2349" y="3045"/>
                  </a:lnTo>
                  <a:lnTo>
                    <a:pt x="2385" y="2788"/>
                  </a:lnTo>
                  <a:lnTo>
                    <a:pt x="2459" y="2568"/>
                  </a:lnTo>
                  <a:lnTo>
                    <a:pt x="2495" y="2458"/>
                  </a:lnTo>
                  <a:lnTo>
                    <a:pt x="2495" y="2311"/>
                  </a:lnTo>
                  <a:lnTo>
                    <a:pt x="2495" y="2201"/>
                  </a:lnTo>
                  <a:lnTo>
                    <a:pt x="2422" y="2128"/>
                  </a:lnTo>
                  <a:lnTo>
                    <a:pt x="2385" y="1871"/>
                  </a:lnTo>
                  <a:lnTo>
                    <a:pt x="2312" y="1614"/>
                  </a:lnTo>
                  <a:lnTo>
                    <a:pt x="2129" y="1137"/>
                  </a:lnTo>
                  <a:lnTo>
                    <a:pt x="2018" y="917"/>
                  </a:lnTo>
                  <a:lnTo>
                    <a:pt x="1835" y="661"/>
                  </a:lnTo>
                  <a:lnTo>
                    <a:pt x="1652" y="440"/>
                  </a:lnTo>
                  <a:lnTo>
                    <a:pt x="1395" y="220"/>
                  </a:lnTo>
                  <a:lnTo>
                    <a:pt x="1138" y="74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8"/>
            <p:cNvSpPr/>
            <p:nvPr/>
          </p:nvSpPr>
          <p:spPr>
            <a:xfrm>
              <a:off x="6335525" y="1405350"/>
              <a:ext cx="442025" cy="375100"/>
            </a:xfrm>
            <a:custGeom>
              <a:avLst/>
              <a:gdLst/>
              <a:ahLst/>
              <a:cxnLst/>
              <a:rect l="l" t="t" r="r" b="b"/>
              <a:pathLst>
                <a:path w="17681" h="15004" extrusionOk="0">
                  <a:moveTo>
                    <a:pt x="6823" y="1981"/>
                  </a:moveTo>
                  <a:lnTo>
                    <a:pt x="6676" y="2018"/>
                  </a:lnTo>
                  <a:lnTo>
                    <a:pt x="6566" y="2055"/>
                  </a:lnTo>
                  <a:lnTo>
                    <a:pt x="6493" y="2201"/>
                  </a:lnTo>
                  <a:lnTo>
                    <a:pt x="6420" y="2385"/>
                  </a:lnTo>
                  <a:lnTo>
                    <a:pt x="6383" y="2531"/>
                  </a:lnTo>
                  <a:lnTo>
                    <a:pt x="6383" y="2641"/>
                  </a:lnTo>
                  <a:lnTo>
                    <a:pt x="6420" y="2752"/>
                  </a:lnTo>
                  <a:lnTo>
                    <a:pt x="6493" y="2825"/>
                  </a:lnTo>
                  <a:lnTo>
                    <a:pt x="6566" y="2862"/>
                  </a:lnTo>
                  <a:lnTo>
                    <a:pt x="6713" y="2862"/>
                  </a:lnTo>
                  <a:lnTo>
                    <a:pt x="6860" y="2825"/>
                  </a:lnTo>
                  <a:lnTo>
                    <a:pt x="6933" y="2752"/>
                  </a:lnTo>
                  <a:lnTo>
                    <a:pt x="7006" y="2641"/>
                  </a:lnTo>
                  <a:lnTo>
                    <a:pt x="7080" y="2531"/>
                  </a:lnTo>
                  <a:lnTo>
                    <a:pt x="7080" y="2421"/>
                  </a:lnTo>
                  <a:lnTo>
                    <a:pt x="7080" y="2275"/>
                  </a:lnTo>
                  <a:lnTo>
                    <a:pt x="7006" y="2165"/>
                  </a:lnTo>
                  <a:lnTo>
                    <a:pt x="6933" y="2055"/>
                  </a:lnTo>
                  <a:lnTo>
                    <a:pt x="6823" y="1981"/>
                  </a:lnTo>
                  <a:close/>
                  <a:moveTo>
                    <a:pt x="5282" y="2641"/>
                  </a:moveTo>
                  <a:lnTo>
                    <a:pt x="5209" y="2678"/>
                  </a:lnTo>
                  <a:lnTo>
                    <a:pt x="5136" y="2715"/>
                  </a:lnTo>
                  <a:lnTo>
                    <a:pt x="5062" y="2788"/>
                  </a:lnTo>
                  <a:lnTo>
                    <a:pt x="5062" y="2898"/>
                  </a:lnTo>
                  <a:lnTo>
                    <a:pt x="5062" y="2935"/>
                  </a:lnTo>
                  <a:lnTo>
                    <a:pt x="4989" y="2972"/>
                  </a:lnTo>
                  <a:lnTo>
                    <a:pt x="4952" y="3045"/>
                  </a:lnTo>
                  <a:lnTo>
                    <a:pt x="4952" y="3118"/>
                  </a:lnTo>
                  <a:lnTo>
                    <a:pt x="4952" y="3228"/>
                  </a:lnTo>
                  <a:lnTo>
                    <a:pt x="5026" y="3338"/>
                  </a:lnTo>
                  <a:lnTo>
                    <a:pt x="5099" y="3412"/>
                  </a:lnTo>
                  <a:lnTo>
                    <a:pt x="5319" y="3412"/>
                  </a:lnTo>
                  <a:lnTo>
                    <a:pt x="5429" y="3338"/>
                  </a:lnTo>
                  <a:lnTo>
                    <a:pt x="5502" y="3265"/>
                  </a:lnTo>
                  <a:lnTo>
                    <a:pt x="5576" y="3155"/>
                  </a:lnTo>
                  <a:lnTo>
                    <a:pt x="5613" y="3008"/>
                  </a:lnTo>
                  <a:lnTo>
                    <a:pt x="5576" y="2862"/>
                  </a:lnTo>
                  <a:lnTo>
                    <a:pt x="5502" y="2752"/>
                  </a:lnTo>
                  <a:lnTo>
                    <a:pt x="5392" y="2678"/>
                  </a:lnTo>
                  <a:lnTo>
                    <a:pt x="5282" y="2641"/>
                  </a:lnTo>
                  <a:close/>
                  <a:moveTo>
                    <a:pt x="6786" y="3559"/>
                  </a:moveTo>
                  <a:lnTo>
                    <a:pt x="6640" y="3595"/>
                  </a:lnTo>
                  <a:lnTo>
                    <a:pt x="6493" y="3705"/>
                  </a:lnTo>
                  <a:lnTo>
                    <a:pt x="6383" y="3815"/>
                  </a:lnTo>
                  <a:lnTo>
                    <a:pt x="6309" y="3962"/>
                  </a:lnTo>
                  <a:lnTo>
                    <a:pt x="6273" y="4109"/>
                  </a:lnTo>
                  <a:lnTo>
                    <a:pt x="6273" y="4255"/>
                  </a:lnTo>
                  <a:lnTo>
                    <a:pt x="6273" y="4366"/>
                  </a:lnTo>
                  <a:lnTo>
                    <a:pt x="6383" y="4439"/>
                  </a:lnTo>
                  <a:lnTo>
                    <a:pt x="6493" y="4476"/>
                  </a:lnTo>
                  <a:lnTo>
                    <a:pt x="6603" y="4439"/>
                  </a:lnTo>
                  <a:lnTo>
                    <a:pt x="6750" y="4329"/>
                  </a:lnTo>
                  <a:lnTo>
                    <a:pt x="6860" y="4329"/>
                  </a:lnTo>
                  <a:lnTo>
                    <a:pt x="6970" y="4292"/>
                  </a:lnTo>
                  <a:lnTo>
                    <a:pt x="7080" y="4182"/>
                  </a:lnTo>
                  <a:lnTo>
                    <a:pt x="7153" y="4035"/>
                  </a:lnTo>
                  <a:lnTo>
                    <a:pt x="7153" y="3852"/>
                  </a:lnTo>
                  <a:lnTo>
                    <a:pt x="7080" y="3705"/>
                  </a:lnTo>
                  <a:lnTo>
                    <a:pt x="7043" y="3632"/>
                  </a:lnTo>
                  <a:lnTo>
                    <a:pt x="6970" y="3595"/>
                  </a:lnTo>
                  <a:lnTo>
                    <a:pt x="6786" y="3559"/>
                  </a:lnTo>
                  <a:close/>
                  <a:moveTo>
                    <a:pt x="4806" y="5979"/>
                  </a:moveTo>
                  <a:lnTo>
                    <a:pt x="4622" y="6090"/>
                  </a:lnTo>
                  <a:lnTo>
                    <a:pt x="4439" y="6200"/>
                  </a:lnTo>
                  <a:lnTo>
                    <a:pt x="4402" y="6236"/>
                  </a:lnTo>
                  <a:lnTo>
                    <a:pt x="4329" y="6310"/>
                  </a:lnTo>
                  <a:lnTo>
                    <a:pt x="4255" y="6383"/>
                  </a:lnTo>
                  <a:lnTo>
                    <a:pt x="4219" y="6493"/>
                  </a:lnTo>
                  <a:lnTo>
                    <a:pt x="4219" y="6566"/>
                  </a:lnTo>
                  <a:lnTo>
                    <a:pt x="4255" y="6713"/>
                  </a:lnTo>
                  <a:lnTo>
                    <a:pt x="4329" y="6860"/>
                  </a:lnTo>
                  <a:lnTo>
                    <a:pt x="4365" y="6897"/>
                  </a:lnTo>
                  <a:lnTo>
                    <a:pt x="4475" y="6970"/>
                  </a:lnTo>
                  <a:lnTo>
                    <a:pt x="4585" y="7007"/>
                  </a:lnTo>
                  <a:lnTo>
                    <a:pt x="4696" y="7043"/>
                  </a:lnTo>
                  <a:lnTo>
                    <a:pt x="4842" y="7007"/>
                  </a:lnTo>
                  <a:lnTo>
                    <a:pt x="4952" y="6970"/>
                  </a:lnTo>
                  <a:lnTo>
                    <a:pt x="5026" y="6897"/>
                  </a:lnTo>
                  <a:lnTo>
                    <a:pt x="5209" y="6750"/>
                  </a:lnTo>
                  <a:lnTo>
                    <a:pt x="5282" y="6640"/>
                  </a:lnTo>
                  <a:lnTo>
                    <a:pt x="5319" y="6493"/>
                  </a:lnTo>
                  <a:lnTo>
                    <a:pt x="5356" y="6346"/>
                  </a:lnTo>
                  <a:lnTo>
                    <a:pt x="5356" y="6236"/>
                  </a:lnTo>
                  <a:lnTo>
                    <a:pt x="5282" y="6126"/>
                  </a:lnTo>
                  <a:lnTo>
                    <a:pt x="5209" y="6053"/>
                  </a:lnTo>
                  <a:lnTo>
                    <a:pt x="5136" y="5979"/>
                  </a:lnTo>
                  <a:close/>
                  <a:moveTo>
                    <a:pt x="4219" y="4916"/>
                  </a:moveTo>
                  <a:lnTo>
                    <a:pt x="4219" y="5062"/>
                  </a:lnTo>
                  <a:lnTo>
                    <a:pt x="4255" y="5136"/>
                  </a:lnTo>
                  <a:lnTo>
                    <a:pt x="4292" y="5173"/>
                  </a:lnTo>
                  <a:lnTo>
                    <a:pt x="4439" y="5209"/>
                  </a:lnTo>
                  <a:lnTo>
                    <a:pt x="4549" y="5173"/>
                  </a:lnTo>
                  <a:lnTo>
                    <a:pt x="4585" y="5136"/>
                  </a:lnTo>
                  <a:lnTo>
                    <a:pt x="4622" y="5062"/>
                  </a:lnTo>
                  <a:lnTo>
                    <a:pt x="4659" y="5026"/>
                  </a:lnTo>
                  <a:lnTo>
                    <a:pt x="4989" y="5136"/>
                  </a:lnTo>
                  <a:lnTo>
                    <a:pt x="5319" y="5209"/>
                  </a:lnTo>
                  <a:lnTo>
                    <a:pt x="5392" y="5319"/>
                  </a:lnTo>
                  <a:lnTo>
                    <a:pt x="5466" y="5429"/>
                  </a:lnTo>
                  <a:lnTo>
                    <a:pt x="5686" y="5613"/>
                  </a:lnTo>
                  <a:lnTo>
                    <a:pt x="5869" y="5833"/>
                  </a:lnTo>
                  <a:lnTo>
                    <a:pt x="5979" y="6053"/>
                  </a:lnTo>
                  <a:lnTo>
                    <a:pt x="6016" y="6273"/>
                  </a:lnTo>
                  <a:lnTo>
                    <a:pt x="5979" y="6530"/>
                  </a:lnTo>
                  <a:lnTo>
                    <a:pt x="5943" y="6676"/>
                  </a:lnTo>
                  <a:lnTo>
                    <a:pt x="5869" y="6823"/>
                  </a:lnTo>
                  <a:lnTo>
                    <a:pt x="5686" y="7080"/>
                  </a:lnTo>
                  <a:lnTo>
                    <a:pt x="5466" y="7227"/>
                  </a:lnTo>
                  <a:lnTo>
                    <a:pt x="5209" y="7373"/>
                  </a:lnTo>
                  <a:lnTo>
                    <a:pt x="4916" y="7447"/>
                  </a:lnTo>
                  <a:lnTo>
                    <a:pt x="4622" y="7483"/>
                  </a:lnTo>
                  <a:lnTo>
                    <a:pt x="4329" y="7520"/>
                  </a:lnTo>
                  <a:lnTo>
                    <a:pt x="4035" y="7483"/>
                  </a:lnTo>
                  <a:lnTo>
                    <a:pt x="3778" y="7447"/>
                  </a:lnTo>
                  <a:lnTo>
                    <a:pt x="3485" y="7337"/>
                  </a:lnTo>
                  <a:lnTo>
                    <a:pt x="3338" y="7227"/>
                  </a:lnTo>
                  <a:lnTo>
                    <a:pt x="3228" y="7080"/>
                  </a:lnTo>
                  <a:lnTo>
                    <a:pt x="3155" y="6897"/>
                  </a:lnTo>
                  <a:lnTo>
                    <a:pt x="3118" y="6713"/>
                  </a:lnTo>
                  <a:lnTo>
                    <a:pt x="3082" y="6383"/>
                  </a:lnTo>
                  <a:lnTo>
                    <a:pt x="3155" y="6090"/>
                  </a:lnTo>
                  <a:lnTo>
                    <a:pt x="3228" y="5796"/>
                  </a:lnTo>
                  <a:lnTo>
                    <a:pt x="3375" y="5539"/>
                  </a:lnTo>
                  <a:lnTo>
                    <a:pt x="3558" y="5319"/>
                  </a:lnTo>
                  <a:lnTo>
                    <a:pt x="3742" y="5173"/>
                  </a:lnTo>
                  <a:lnTo>
                    <a:pt x="3962" y="5026"/>
                  </a:lnTo>
                  <a:lnTo>
                    <a:pt x="4219" y="4916"/>
                  </a:lnTo>
                  <a:close/>
                  <a:moveTo>
                    <a:pt x="11628" y="7190"/>
                  </a:moveTo>
                  <a:lnTo>
                    <a:pt x="11958" y="7263"/>
                  </a:lnTo>
                  <a:lnTo>
                    <a:pt x="12252" y="7263"/>
                  </a:lnTo>
                  <a:lnTo>
                    <a:pt x="12362" y="7227"/>
                  </a:lnTo>
                  <a:lnTo>
                    <a:pt x="12435" y="7447"/>
                  </a:lnTo>
                  <a:lnTo>
                    <a:pt x="12509" y="7704"/>
                  </a:lnTo>
                  <a:lnTo>
                    <a:pt x="12509" y="7814"/>
                  </a:lnTo>
                  <a:lnTo>
                    <a:pt x="12472" y="7814"/>
                  </a:lnTo>
                  <a:lnTo>
                    <a:pt x="12399" y="7850"/>
                  </a:lnTo>
                  <a:lnTo>
                    <a:pt x="12399" y="7887"/>
                  </a:lnTo>
                  <a:lnTo>
                    <a:pt x="12252" y="7814"/>
                  </a:lnTo>
                  <a:lnTo>
                    <a:pt x="11738" y="7557"/>
                  </a:lnTo>
                  <a:lnTo>
                    <a:pt x="11702" y="7483"/>
                  </a:lnTo>
                  <a:lnTo>
                    <a:pt x="11628" y="7373"/>
                  </a:lnTo>
                  <a:lnTo>
                    <a:pt x="11628" y="7190"/>
                  </a:lnTo>
                  <a:close/>
                  <a:moveTo>
                    <a:pt x="4329" y="4402"/>
                  </a:moveTo>
                  <a:lnTo>
                    <a:pt x="4255" y="4476"/>
                  </a:lnTo>
                  <a:lnTo>
                    <a:pt x="4035" y="4512"/>
                  </a:lnTo>
                  <a:lnTo>
                    <a:pt x="3815" y="4622"/>
                  </a:lnTo>
                  <a:lnTo>
                    <a:pt x="3632" y="4732"/>
                  </a:lnTo>
                  <a:lnTo>
                    <a:pt x="3448" y="4842"/>
                  </a:lnTo>
                  <a:lnTo>
                    <a:pt x="3265" y="4989"/>
                  </a:lnTo>
                  <a:lnTo>
                    <a:pt x="3082" y="5173"/>
                  </a:lnTo>
                  <a:lnTo>
                    <a:pt x="2971" y="5356"/>
                  </a:lnTo>
                  <a:lnTo>
                    <a:pt x="2825" y="5576"/>
                  </a:lnTo>
                  <a:lnTo>
                    <a:pt x="2715" y="5906"/>
                  </a:lnTo>
                  <a:lnTo>
                    <a:pt x="2641" y="6236"/>
                  </a:lnTo>
                  <a:lnTo>
                    <a:pt x="2641" y="6603"/>
                  </a:lnTo>
                  <a:lnTo>
                    <a:pt x="2678" y="6933"/>
                  </a:lnTo>
                  <a:lnTo>
                    <a:pt x="2825" y="7263"/>
                  </a:lnTo>
                  <a:lnTo>
                    <a:pt x="3008" y="7520"/>
                  </a:lnTo>
                  <a:lnTo>
                    <a:pt x="3118" y="7667"/>
                  </a:lnTo>
                  <a:lnTo>
                    <a:pt x="3265" y="7740"/>
                  </a:lnTo>
                  <a:lnTo>
                    <a:pt x="3412" y="7850"/>
                  </a:lnTo>
                  <a:lnTo>
                    <a:pt x="3595" y="7887"/>
                  </a:lnTo>
                  <a:lnTo>
                    <a:pt x="3962" y="7997"/>
                  </a:lnTo>
                  <a:lnTo>
                    <a:pt x="4292" y="8034"/>
                  </a:lnTo>
                  <a:lnTo>
                    <a:pt x="4659" y="7997"/>
                  </a:lnTo>
                  <a:lnTo>
                    <a:pt x="5026" y="7960"/>
                  </a:lnTo>
                  <a:lnTo>
                    <a:pt x="5356" y="7850"/>
                  </a:lnTo>
                  <a:lnTo>
                    <a:pt x="5686" y="7704"/>
                  </a:lnTo>
                  <a:lnTo>
                    <a:pt x="5979" y="7483"/>
                  </a:lnTo>
                  <a:lnTo>
                    <a:pt x="6236" y="7227"/>
                  </a:lnTo>
                  <a:lnTo>
                    <a:pt x="6383" y="6933"/>
                  </a:lnTo>
                  <a:lnTo>
                    <a:pt x="6456" y="6640"/>
                  </a:lnTo>
                  <a:lnTo>
                    <a:pt x="6530" y="6346"/>
                  </a:lnTo>
                  <a:lnTo>
                    <a:pt x="6493" y="6016"/>
                  </a:lnTo>
                  <a:lnTo>
                    <a:pt x="6420" y="5759"/>
                  </a:lnTo>
                  <a:lnTo>
                    <a:pt x="6273" y="5503"/>
                  </a:lnTo>
                  <a:lnTo>
                    <a:pt x="6163" y="5393"/>
                  </a:lnTo>
                  <a:lnTo>
                    <a:pt x="5979" y="5246"/>
                  </a:lnTo>
                  <a:lnTo>
                    <a:pt x="5833" y="5099"/>
                  </a:lnTo>
                  <a:lnTo>
                    <a:pt x="5796" y="5026"/>
                  </a:lnTo>
                  <a:lnTo>
                    <a:pt x="5796" y="4952"/>
                  </a:lnTo>
                  <a:lnTo>
                    <a:pt x="5759" y="4879"/>
                  </a:lnTo>
                  <a:lnTo>
                    <a:pt x="5723" y="4806"/>
                  </a:lnTo>
                  <a:lnTo>
                    <a:pt x="5649" y="4732"/>
                  </a:lnTo>
                  <a:lnTo>
                    <a:pt x="5539" y="4696"/>
                  </a:lnTo>
                  <a:lnTo>
                    <a:pt x="5209" y="4659"/>
                  </a:lnTo>
                  <a:lnTo>
                    <a:pt x="5136" y="4586"/>
                  </a:lnTo>
                  <a:lnTo>
                    <a:pt x="5136" y="4512"/>
                  </a:lnTo>
                  <a:lnTo>
                    <a:pt x="5062" y="4439"/>
                  </a:lnTo>
                  <a:lnTo>
                    <a:pt x="4585" y="4439"/>
                  </a:lnTo>
                  <a:lnTo>
                    <a:pt x="4475" y="4402"/>
                  </a:lnTo>
                  <a:close/>
                  <a:moveTo>
                    <a:pt x="1761" y="7447"/>
                  </a:moveTo>
                  <a:lnTo>
                    <a:pt x="1908" y="7483"/>
                  </a:lnTo>
                  <a:lnTo>
                    <a:pt x="2054" y="7520"/>
                  </a:lnTo>
                  <a:lnTo>
                    <a:pt x="2164" y="7630"/>
                  </a:lnTo>
                  <a:lnTo>
                    <a:pt x="2275" y="7740"/>
                  </a:lnTo>
                  <a:lnTo>
                    <a:pt x="2348" y="7887"/>
                  </a:lnTo>
                  <a:lnTo>
                    <a:pt x="2348" y="8070"/>
                  </a:lnTo>
                  <a:lnTo>
                    <a:pt x="2348" y="8107"/>
                  </a:lnTo>
                  <a:lnTo>
                    <a:pt x="2311" y="8144"/>
                  </a:lnTo>
                  <a:lnTo>
                    <a:pt x="2238" y="8144"/>
                  </a:lnTo>
                  <a:lnTo>
                    <a:pt x="2128" y="8070"/>
                  </a:lnTo>
                  <a:lnTo>
                    <a:pt x="2018" y="7960"/>
                  </a:lnTo>
                  <a:lnTo>
                    <a:pt x="1908" y="7814"/>
                  </a:lnTo>
                  <a:lnTo>
                    <a:pt x="1724" y="7520"/>
                  </a:lnTo>
                  <a:lnTo>
                    <a:pt x="1651" y="7447"/>
                  </a:lnTo>
                  <a:close/>
                  <a:moveTo>
                    <a:pt x="14233" y="7630"/>
                  </a:moveTo>
                  <a:lnTo>
                    <a:pt x="14159" y="7667"/>
                  </a:lnTo>
                  <a:lnTo>
                    <a:pt x="14123" y="7740"/>
                  </a:lnTo>
                  <a:lnTo>
                    <a:pt x="14013" y="7960"/>
                  </a:lnTo>
                  <a:lnTo>
                    <a:pt x="14013" y="8070"/>
                  </a:lnTo>
                  <a:lnTo>
                    <a:pt x="14049" y="8180"/>
                  </a:lnTo>
                  <a:lnTo>
                    <a:pt x="14086" y="8254"/>
                  </a:lnTo>
                  <a:lnTo>
                    <a:pt x="14159" y="8290"/>
                  </a:lnTo>
                  <a:lnTo>
                    <a:pt x="14306" y="8290"/>
                  </a:lnTo>
                  <a:lnTo>
                    <a:pt x="14416" y="8254"/>
                  </a:lnTo>
                  <a:lnTo>
                    <a:pt x="14453" y="8180"/>
                  </a:lnTo>
                  <a:lnTo>
                    <a:pt x="14490" y="8107"/>
                  </a:lnTo>
                  <a:lnTo>
                    <a:pt x="14490" y="7997"/>
                  </a:lnTo>
                  <a:lnTo>
                    <a:pt x="14490" y="7924"/>
                  </a:lnTo>
                  <a:lnTo>
                    <a:pt x="14490" y="7777"/>
                  </a:lnTo>
                  <a:lnTo>
                    <a:pt x="14453" y="7704"/>
                  </a:lnTo>
                  <a:lnTo>
                    <a:pt x="14416" y="7667"/>
                  </a:lnTo>
                  <a:lnTo>
                    <a:pt x="14306" y="7630"/>
                  </a:lnTo>
                  <a:close/>
                  <a:moveTo>
                    <a:pt x="7410" y="6236"/>
                  </a:moveTo>
                  <a:lnTo>
                    <a:pt x="7300" y="6310"/>
                  </a:lnTo>
                  <a:lnTo>
                    <a:pt x="7227" y="6346"/>
                  </a:lnTo>
                  <a:lnTo>
                    <a:pt x="7190" y="6420"/>
                  </a:lnTo>
                  <a:lnTo>
                    <a:pt x="7153" y="6566"/>
                  </a:lnTo>
                  <a:lnTo>
                    <a:pt x="7153" y="6750"/>
                  </a:lnTo>
                  <a:lnTo>
                    <a:pt x="7190" y="6933"/>
                  </a:lnTo>
                  <a:lnTo>
                    <a:pt x="7227" y="7007"/>
                  </a:lnTo>
                  <a:lnTo>
                    <a:pt x="7300" y="7080"/>
                  </a:lnTo>
                  <a:lnTo>
                    <a:pt x="7667" y="7153"/>
                  </a:lnTo>
                  <a:lnTo>
                    <a:pt x="7410" y="7373"/>
                  </a:lnTo>
                  <a:lnTo>
                    <a:pt x="7263" y="7520"/>
                  </a:lnTo>
                  <a:lnTo>
                    <a:pt x="7190" y="7593"/>
                  </a:lnTo>
                  <a:lnTo>
                    <a:pt x="7153" y="7704"/>
                  </a:lnTo>
                  <a:lnTo>
                    <a:pt x="7153" y="7887"/>
                  </a:lnTo>
                  <a:lnTo>
                    <a:pt x="7227" y="8070"/>
                  </a:lnTo>
                  <a:lnTo>
                    <a:pt x="7337" y="8180"/>
                  </a:lnTo>
                  <a:lnTo>
                    <a:pt x="7483" y="8290"/>
                  </a:lnTo>
                  <a:lnTo>
                    <a:pt x="7520" y="8400"/>
                  </a:lnTo>
                  <a:lnTo>
                    <a:pt x="7557" y="8474"/>
                  </a:lnTo>
                  <a:lnTo>
                    <a:pt x="7593" y="8511"/>
                  </a:lnTo>
                  <a:lnTo>
                    <a:pt x="7740" y="8511"/>
                  </a:lnTo>
                  <a:lnTo>
                    <a:pt x="7813" y="8437"/>
                  </a:lnTo>
                  <a:lnTo>
                    <a:pt x="7850" y="8364"/>
                  </a:lnTo>
                  <a:lnTo>
                    <a:pt x="7923" y="8217"/>
                  </a:lnTo>
                  <a:lnTo>
                    <a:pt x="7923" y="8144"/>
                  </a:lnTo>
                  <a:lnTo>
                    <a:pt x="7887" y="8070"/>
                  </a:lnTo>
                  <a:lnTo>
                    <a:pt x="7850" y="7997"/>
                  </a:lnTo>
                  <a:lnTo>
                    <a:pt x="7777" y="7960"/>
                  </a:lnTo>
                  <a:lnTo>
                    <a:pt x="7667" y="7924"/>
                  </a:lnTo>
                  <a:lnTo>
                    <a:pt x="7630" y="7887"/>
                  </a:lnTo>
                  <a:lnTo>
                    <a:pt x="7630" y="7814"/>
                  </a:lnTo>
                  <a:lnTo>
                    <a:pt x="7630" y="7777"/>
                  </a:lnTo>
                  <a:lnTo>
                    <a:pt x="7703" y="7667"/>
                  </a:lnTo>
                  <a:lnTo>
                    <a:pt x="7850" y="7593"/>
                  </a:lnTo>
                  <a:lnTo>
                    <a:pt x="7997" y="7410"/>
                  </a:lnTo>
                  <a:lnTo>
                    <a:pt x="8107" y="7190"/>
                  </a:lnTo>
                  <a:lnTo>
                    <a:pt x="8107" y="7080"/>
                  </a:lnTo>
                  <a:lnTo>
                    <a:pt x="8070" y="6970"/>
                  </a:lnTo>
                  <a:lnTo>
                    <a:pt x="8034" y="6897"/>
                  </a:lnTo>
                  <a:lnTo>
                    <a:pt x="7960" y="6823"/>
                  </a:lnTo>
                  <a:lnTo>
                    <a:pt x="7740" y="6750"/>
                  </a:lnTo>
                  <a:lnTo>
                    <a:pt x="7520" y="6713"/>
                  </a:lnTo>
                  <a:lnTo>
                    <a:pt x="7557" y="6566"/>
                  </a:lnTo>
                  <a:lnTo>
                    <a:pt x="7593" y="6493"/>
                  </a:lnTo>
                  <a:lnTo>
                    <a:pt x="7667" y="6456"/>
                  </a:lnTo>
                  <a:lnTo>
                    <a:pt x="7703" y="6383"/>
                  </a:lnTo>
                  <a:lnTo>
                    <a:pt x="7667" y="6310"/>
                  </a:lnTo>
                  <a:lnTo>
                    <a:pt x="7593" y="6236"/>
                  </a:lnTo>
                  <a:close/>
                  <a:moveTo>
                    <a:pt x="1651" y="6897"/>
                  </a:moveTo>
                  <a:lnTo>
                    <a:pt x="1578" y="6933"/>
                  </a:lnTo>
                  <a:lnTo>
                    <a:pt x="1541" y="7007"/>
                  </a:lnTo>
                  <a:lnTo>
                    <a:pt x="1504" y="7080"/>
                  </a:lnTo>
                  <a:lnTo>
                    <a:pt x="1504" y="7227"/>
                  </a:lnTo>
                  <a:lnTo>
                    <a:pt x="1541" y="7300"/>
                  </a:lnTo>
                  <a:lnTo>
                    <a:pt x="1578" y="7373"/>
                  </a:lnTo>
                  <a:lnTo>
                    <a:pt x="1541" y="7410"/>
                  </a:lnTo>
                  <a:lnTo>
                    <a:pt x="1504" y="7410"/>
                  </a:lnTo>
                  <a:lnTo>
                    <a:pt x="1468" y="7483"/>
                  </a:lnTo>
                  <a:lnTo>
                    <a:pt x="1431" y="7557"/>
                  </a:lnTo>
                  <a:lnTo>
                    <a:pt x="1468" y="7814"/>
                  </a:lnTo>
                  <a:lnTo>
                    <a:pt x="1578" y="8034"/>
                  </a:lnTo>
                  <a:lnTo>
                    <a:pt x="1724" y="8254"/>
                  </a:lnTo>
                  <a:lnTo>
                    <a:pt x="1908" y="8437"/>
                  </a:lnTo>
                  <a:lnTo>
                    <a:pt x="2128" y="8547"/>
                  </a:lnTo>
                  <a:lnTo>
                    <a:pt x="2238" y="8584"/>
                  </a:lnTo>
                  <a:lnTo>
                    <a:pt x="2348" y="8621"/>
                  </a:lnTo>
                  <a:lnTo>
                    <a:pt x="2458" y="8621"/>
                  </a:lnTo>
                  <a:lnTo>
                    <a:pt x="2568" y="8547"/>
                  </a:lnTo>
                  <a:lnTo>
                    <a:pt x="2641" y="8474"/>
                  </a:lnTo>
                  <a:lnTo>
                    <a:pt x="2715" y="8364"/>
                  </a:lnTo>
                  <a:lnTo>
                    <a:pt x="2788" y="8144"/>
                  </a:lnTo>
                  <a:lnTo>
                    <a:pt x="2788" y="7960"/>
                  </a:lnTo>
                  <a:lnTo>
                    <a:pt x="2751" y="7740"/>
                  </a:lnTo>
                  <a:lnTo>
                    <a:pt x="2678" y="7557"/>
                  </a:lnTo>
                  <a:lnTo>
                    <a:pt x="2531" y="7373"/>
                  </a:lnTo>
                  <a:lnTo>
                    <a:pt x="2385" y="7227"/>
                  </a:lnTo>
                  <a:lnTo>
                    <a:pt x="2201" y="7117"/>
                  </a:lnTo>
                  <a:lnTo>
                    <a:pt x="1981" y="7043"/>
                  </a:lnTo>
                  <a:lnTo>
                    <a:pt x="1908" y="6933"/>
                  </a:lnTo>
                  <a:lnTo>
                    <a:pt x="1834" y="6897"/>
                  </a:lnTo>
                  <a:close/>
                  <a:moveTo>
                    <a:pt x="14306" y="7227"/>
                  </a:moveTo>
                  <a:lnTo>
                    <a:pt x="14453" y="7263"/>
                  </a:lnTo>
                  <a:lnTo>
                    <a:pt x="14563" y="7300"/>
                  </a:lnTo>
                  <a:lnTo>
                    <a:pt x="14636" y="7410"/>
                  </a:lnTo>
                  <a:lnTo>
                    <a:pt x="14673" y="7520"/>
                  </a:lnTo>
                  <a:lnTo>
                    <a:pt x="14673" y="7667"/>
                  </a:lnTo>
                  <a:lnTo>
                    <a:pt x="14673" y="7814"/>
                  </a:lnTo>
                  <a:lnTo>
                    <a:pt x="14600" y="8070"/>
                  </a:lnTo>
                  <a:lnTo>
                    <a:pt x="14490" y="8290"/>
                  </a:lnTo>
                  <a:lnTo>
                    <a:pt x="14343" y="8511"/>
                  </a:lnTo>
                  <a:lnTo>
                    <a:pt x="14269" y="8584"/>
                  </a:lnTo>
                  <a:lnTo>
                    <a:pt x="14196" y="8621"/>
                  </a:lnTo>
                  <a:lnTo>
                    <a:pt x="14123" y="8621"/>
                  </a:lnTo>
                  <a:lnTo>
                    <a:pt x="14049" y="8584"/>
                  </a:lnTo>
                  <a:lnTo>
                    <a:pt x="14013" y="8547"/>
                  </a:lnTo>
                  <a:lnTo>
                    <a:pt x="13976" y="8474"/>
                  </a:lnTo>
                  <a:lnTo>
                    <a:pt x="13903" y="8290"/>
                  </a:lnTo>
                  <a:lnTo>
                    <a:pt x="13939" y="8034"/>
                  </a:lnTo>
                  <a:lnTo>
                    <a:pt x="13976" y="7777"/>
                  </a:lnTo>
                  <a:lnTo>
                    <a:pt x="14086" y="7263"/>
                  </a:lnTo>
                  <a:lnTo>
                    <a:pt x="14306" y="7227"/>
                  </a:lnTo>
                  <a:close/>
                  <a:moveTo>
                    <a:pt x="14233" y="6750"/>
                  </a:moveTo>
                  <a:lnTo>
                    <a:pt x="14123" y="6786"/>
                  </a:lnTo>
                  <a:lnTo>
                    <a:pt x="13866" y="6786"/>
                  </a:lnTo>
                  <a:lnTo>
                    <a:pt x="13829" y="6823"/>
                  </a:lnTo>
                  <a:lnTo>
                    <a:pt x="13756" y="6933"/>
                  </a:lnTo>
                  <a:lnTo>
                    <a:pt x="13609" y="7373"/>
                  </a:lnTo>
                  <a:lnTo>
                    <a:pt x="13499" y="7850"/>
                  </a:lnTo>
                  <a:lnTo>
                    <a:pt x="13462" y="8107"/>
                  </a:lnTo>
                  <a:lnTo>
                    <a:pt x="13462" y="8327"/>
                  </a:lnTo>
                  <a:lnTo>
                    <a:pt x="13499" y="8584"/>
                  </a:lnTo>
                  <a:lnTo>
                    <a:pt x="13572" y="8804"/>
                  </a:lnTo>
                  <a:lnTo>
                    <a:pt x="13683" y="8914"/>
                  </a:lnTo>
                  <a:lnTo>
                    <a:pt x="13829" y="9024"/>
                  </a:lnTo>
                  <a:lnTo>
                    <a:pt x="13976" y="9097"/>
                  </a:lnTo>
                  <a:lnTo>
                    <a:pt x="14123" y="9134"/>
                  </a:lnTo>
                  <a:lnTo>
                    <a:pt x="14343" y="9097"/>
                  </a:lnTo>
                  <a:lnTo>
                    <a:pt x="14490" y="9024"/>
                  </a:lnTo>
                  <a:lnTo>
                    <a:pt x="14600" y="8877"/>
                  </a:lnTo>
                  <a:lnTo>
                    <a:pt x="14746" y="8731"/>
                  </a:lnTo>
                  <a:lnTo>
                    <a:pt x="14966" y="8400"/>
                  </a:lnTo>
                  <a:lnTo>
                    <a:pt x="15076" y="8180"/>
                  </a:lnTo>
                  <a:lnTo>
                    <a:pt x="15113" y="7997"/>
                  </a:lnTo>
                  <a:lnTo>
                    <a:pt x="15150" y="7814"/>
                  </a:lnTo>
                  <a:lnTo>
                    <a:pt x="15150" y="7593"/>
                  </a:lnTo>
                  <a:lnTo>
                    <a:pt x="15113" y="7410"/>
                  </a:lnTo>
                  <a:lnTo>
                    <a:pt x="15040" y="7190"/>
                  </a:lnTo>
                  <a:lnTo>
                    <a:pt x="15003" y="7080"/>
                  </a:lnTo>
                  <a:lnTo>
                    <a:pt x="14893" y="7007"/>
                  </a:lnTo>
                  <a:lnTo>
                    <a:pt x="14673" y="6823"/>
                  </a:lnTo>
                  <a:lnTo>
                    <a:pt x="14526" y="6786"/>
                  </a:lnTo>
                  <a:lnTo>
                    <a:pt x="14379" y="6750"/>
                  </a:lnTo>
                  <a:close/>
                  <a:moveTo>
                    <a:pt x="6273" y="7887"/>
                  </a:moveTo>
                  <a:lnTo>
                    <a:pt x="6199" y="7924"/>
                  </a:lnTo>
                  <a:lnTo>
                    <a:pt x="6126" y="7997"/>
                  </a:lnTo>
                  <a:lnTo>
                    <a:pt x="5979" y="8107"/>
                  </a:lnTo>
                  <a:lnTo>
                    <a:pt x="5869" y="8290"/>
                  </a:lnTo>
                  <a:lnTo>
                    <a:pt x="5796" y="8474"/>
                  </a:lnTo>
                  <a:lnTo>
                    <a:pt x="5796" y="8584"/>
                  </a:lnTo>
                  <a:lnTo>
                    <a:pt x="5833" y="8657"/>
                  </a:lnTo>
                  <a:lnTo>
                    <a:pt x="5906" y="8694"/>
                  </a:lnTo>
                  <a:lnTo>
                    <a:pt x="6236" y="8694"/>
                  </a:lnTo>
                  <a:lnTo>
                    <a:pt x="6420" y="8767"/>
                  </a:lnTo>
                  <a:lnTo>
                    <a:pt x="6199" y="9024"/>
                  </a:lnTo>
                  <a:lnTo>
                    <a:pt x="6199" y="9061"/>
                  </a:lnTo>
                  <a:lnTo>
                    <a:pt x="6199" y="9134"/>
                  </a:lnTo>
                  <a:lnTo>
                    <a:pt x="6236" y="9244"/>
                  </a:lnTo>
                  <a:lnTo>
                    <a:pt x="6346" y="9354"/>
                  </a:lnTo>
                  <a:lnTo>
                    <a:pt x="6456" y="9391"/>
                  </a:lnTo>
                  <a:lnTo>
                    <a:pt x="6713" y="9391"/>
                  </a:lnTo>
                  <a:lnTo>
                    <a:pt x="6786" y="9318"/>
                  </a:lnTo>
                  <a:lnTo>
                    <a:pt x="6860" y="9207"/>
                  </a:lnTo>
                  <a:lnTo>
                    <a:pt x="6823" y="9097"/>
                  </a:lnTo>
                  <a:lnTo>
                    <a:pt x="6750" y="9024"/>
                  </a:lnTo>
                  <a:lnTo>
                    <a:pt x="6860" y="8951"/>
                  </a:lnTo>
                  <a:lnTo>
                    <a:pt x="6933" y="8877"/>
                  </a:lnTo>
                  <a:lnTo>
                    <a:pt x="6933" y="8804"/>
                  </a:lnTo>
                  <a:lnTo>
                    <a:pt x="6933" y="8731"/>
                  </a:lnTo>
                  <a:lnTo>
                    <a:pt x="6896" y="8621"/>
                  </a:lnTo>
                  <a:lnTo>
                    <a:pt x="6750" y="8511"/>
                  </a:lnTo>
                  <a:lnTo>
                    <a:pt x="6603" y="8437"/>
                  </a:lnTo>
                  <a:lnTo>
                    <a:pt x="6456" y="8364"/>
                  </a:lnTo>
                  <a:lnTo>
                    <a:pt x="6273" y="8327"/>
                  </a:lnTo>
                  <a:lnTo>
                    <a:pt x="6346" y="8180"/>
                  </a:lnTo>
                  <a:lnTo>
                    <a:pt x="6420" y="8034"/>
                  </a:lnTo>
                  <a:lnTo>
                    <a:pt x="6420" y="7960"/>
                  </a:lnTo>
                  <a:lnTo>
                    <a:pt x="6383" y="7924"/>
                  </a:lnTo>
                  <a:lnTo>
                    <a:pt x="6346" y="7924"/>
                  </a:lnTo>
                  <a:lnTo>
                    <a:pt x="6273" y="7887"/>
                  </a:lnTo>
                  <a:close/>
                  <a:moveTo>
                    <a:pt x="7630" y="551"/>
                  </a:moveTo>
                  <a:lnTo>
                    <a:pt x="7777" y="587"/>
                  </a:lnTo>
                  <a:lnTo>
                    <a:pt x="7923" y="661"/>
                  </a:lnTo>
                  <a:lnTo>
                    <a:pt x="8437" y="1101"/>
                  </a:lnTo>
                  <a:lnTo>
                    <a:pt x="8657" y="1321"/>
                  </a:lnTo>
                  <a:lnTo>
                    <a:pt x="8877" y="1578"/>
                  </a:lnTo>
                  <a:lnTo>
                    <a:pt x="9061" y="1834"/>
                  </a:lnTo>
                  <a:lnTo>
                    <a:pt x="9207" y="2128"/>
                  </a:lnTo>
                  <a:lnTo>
                    <a:pt x="9281" y="2421"/>
                  </a:lnTo>
                  <a:lnTo>
                    <a:pt x="9317" y="2752"/>
                  </a:lnTo>
                  <a:lnTo>
                    <a:pt x="9281" y="3082"/>
                  </a:lnTo>
                  <a:lnTo>
                    <a:pt x="9244" y="3375"/>
                  </a:lnTo>
                  <a:lnTo>
                    <a:pt x="9024" y="3962"/>
                  </a:lnTo>
                  <a:lnTo>
                    <a:pt x="8804" y="4512"/>
                  </a:lnTo>
                  <a:lnTo>
                    <a:pt x="8584" y="5099"/>
                  </a:lnTo>
                  <a:lnTo>
                    <a:pt x="8547" y="5356"/>
                  </a:lnTo>
                  <a:lnTo>
                    <a:pt x="8510" y="5613"/>
                  </a:lnTo>
                  <a:lnTo>
                    <a:pt x="8510" y="5869"/>
                  </a:lnTo>
                  <a:lnTo>
                    <a:pt x="8547" y="6163"/>
                  </a:lnTo>
                  <a:lnTo>
                    <a:pt x="8584" y="6310"/>
                  </a:lnTo>
                  <a:lnTo>
                    <a:pt x="8657" y="6493"/>
                  </a:lnTo>
                  <a:lnTo>
                    <a:pt x="8804" y="6823"/>
                  </a:lnTo>
                  <a:lnTo>
                    <a:pt x="8987" y="7117"/>
                  </a:lnTo>
                  <a:lnTo>
                    <a:pt x="9134" y="7447"/>
                  </a:lnTo>
                  <a:lnTo>
                    <a:pt x="9207" y="7777"/>
                  </a:lnTo>
                  <a:lnTo>
                    <a:pt x="9244" y="8144"/>
                  </a:lnTo>
                  <a:lnTo>
                    <a:pt x="9207" y="8474"/>
                  </a:lnTo>
                  <a:lnTo>
                    <a:pt x="9097" y="8804"/>
                  </a:lnTo>
                  <a:lnTo>
                    <a:pt x="8951" y="9134"/>
                  </a:lnTo>
                  <a:lnTo>
                    <a:pt x="8767" y="9428"/>
                  </a:lnTo>
                  <a:lnTo>
                    <a:pt x="8510" y="9684"/>
                  </a:lnTo>
                  <a:lnTo>
                    <a:pt x="8254" y="9904"/>
                  </a:lnTo>
                  <a:lnTo>
                    <a:pt x="7960" y="10051"/>
                  </a:lnTo>
                  <a:lnTo>
                    <a:pt x="7667" y="10198"/>
                  </a:lnTo>
                  <a:lnTo>
                    <a:pt x="7373" y="10308"/>
                  </a:lnTo>
                  <a:lnTo>
                    <a:pt x="7043" y="10345"/>
                  </a:lnTo>
                  <a:lnTo>
                    <a:pt x="6676" y="10418"/>
                  </a:lnTo>
                  <a:lnTo>
                    <a:pt x="6493" y="10381"/>
                  </a:lnTo>
                  <a:lnTo>
                    <a:pt x="6309" y="10345"/>
                  </a:lnTo>
                  <a:lnTo>
                    <a:pt x="6163" y="10235"/>
                  </a:lnTo>
                  <a:lnTo>
                    <a:pt x="6016" y="10088"/>
                  </a:lnTo>
                  <a:lnTo>
                    <a:pt x="5906" y="9941"/>
                  </a:lnTo>
                  <a:lnTo>
                    <a:pt x="5759" y="9831"/>
                  </a:lnTo>
                  <a:lnTo>
                    <a:pt x="5649" y="9758"/>
                  </a:lnTo>
                  <a:lnTo>
                    <a:pt x="5502" y="9684"/>
                  </a:lnTo>
                  <a:lnTo>
                    <a:pt x="5209" y="9611"/>
                  </a:lnTo>
                  <a:lnTo>
                    <a:pt x="4916" y="9611"/>
                  </a:lnTo>
                  <a:lnTo>
                    <a:pt x="4622" y="9684"/>
                  </a:lnTo>
                  <a:lnTo>
                    <a:pt x="3999" y="9868"/>
                  </a:lnTo>
                  <a:lnTo>
                    <a:pt x="3705" y="9978"/>
                  </a:lnTo>
                  <a:lnTo>
                    <a:pt x="3412" y="10051"/>
                  </a:lnTo>
                  <a:lnTo>
                    <a:pt x="3118" y="10088"/>
                  </a:lnTo>
                  <a:lnTo>
                    <a:pt x="2825" y="10051"/>
                  </a:lnTo>
                  <a:lnTo>
                    <a:pt x="2495" y="10014"/>
                  </a:lnTo>
                  <a:lnTo>
                    <a:pt x="2201" y="9904"/>
                  </a:lnTo>
                  <a:lnTo>
                    <a:pt x="1944" y="9794"/>
                  </a:lnTo>
                  <a:lnTo>
                    <a:pt x="1651" y="9648"/>
                  </a:lnTo>
                  <a:lnTo>
                    <a:pt x="1394" y="9464"/>
                  </a:lnTo>
                  <a:lnTo>
                    <a:pt x="1174" y="9281"/>
                  </a:lnTo>
                  <a:lnTo>
                    <a:pt x="954" y="8987"/>
                  </a:lnTo>
                  <a:lnTo>
                    <a:pt x="771" y="8694"/>
                  </a:lnTo>
                  <a:lnTo>
                    <a:pt x="624" y="8364"/>
                  </a:lnTo>
                  <a:lnTo>
                    <a:pt x="550" y="8034"/>
                  </a:lnTo>
                  <a:lnTo>
                    <a:pt x="514" y="7667"/>
                  </a:lnTo>
                  <a:lnTo>
                    <a:pt x="514" y="7337"/>
                  </a:lnTo>
                  <a:lnTo>
                    <a:pt x="587" y="6970"/>
                  </a:lnTo>
                  <a:lnTo>
                    <a:pt x="661" y="6640"/>
                  </a:lnTo>
                  <a:lnTo>
                    <a:pt x="807" y="6310"/>
                  </a:lnTo>
                  <a:lnTo>
                    <a:pt x="991" y="6016"/>
                  </a:lnTo>
                  <a:lnTo>
                    <a:pt x="1211" y="5759"/>
                  </a:lnTo>
                  <a:lnTo>
                    <a:pt x="1468" y="5539"/>
                  </a:lnTo>
                  <a:lnTo>
                    <a:pt x="2018" y="5099"/>
                  </a:lnTo>
                  <a:lnTo>
                    <a:pt x="2568" y="4622"/>
                  </a:lnTo>
                  <a:lnTo>
                    <a:pt x="2788" y="4366"/>
                  </a:lnTo>
                  <a:lnTo>
                    <a:pt x="2971" y="4109"/>
                  </a:lnTo>
                  <a:lnTo>
                    <a:pt x="3082" y="3815"/>
                  </a:lnTo>
                  <a:lnTo>
                    <a:pt x="3192" y="3485"/>
                  </a:lnTo>
                  <a:lnTo>
                    <a:pt x="3265" y="3118"/>
                  </a:lnTo>
                  <a:lnTo>
                    <a:pt x="3302" y="2715"/>
                  </a:lnTo>
                  <a:lnTo>
                    <a:pt x="3375" y="2348"/>
                  </a:lnTo>
                  <a:lnTo>
                    <a:pt x="3448" y="2165"/>
                  </a:lnTo>
                  <a:lnTo>
                    <a:pt x="3558" y="1981"/>
                  </a:lnTo>
                  <a:lnTo>
                    <a:pt x="3705" y="1798"/>
                  </a:lnTo>
                  <a:lnTo>
                    <a:pt x="3852" y="1651"/>
                  </a:lnTo>
                  <a:lnTo>
                    <a:pt x="4072" y="1541"/>
                  </a:lnTo>
                  <a:lnTo>
                    <a:pt x="4292" y="1468"/>
                  </a:lnTo>
                  <a:lnTo>
                    <a:pt x="4512" y="1431"/>
                  </a:lnTo>
                  <a:lnTo>
                    <a:pt x="4769" y="1394"/>
                  </a:lnTo>
                  <a:lnTo>
                    <a:pt x="4989" y="1394"/>
                  </a:lnTo>
                  <a:lnTo>
                    <a:pt x="5209" y="1468"/>
                  </a:lnTo>
                  <a:lnTo>
                    <a:pt x="4952" y="1688"/>
                  </a:lnTo>
                  <a:lnTo>
                    <a:pt x="4916" y="1761"/>
                  </a:lnTo>
                  <a:lnTo>
                    <a:pt x="4879" y="1834"/>
                  </a:lnTo>
                  <a:lnTo>
                    <a:pt x="4916" y="1981"/>
                  </a:lnTo>
                  <a:lnTo>
                    <a:pt x="4989" y="2091"/>
                  </a:lnTo>
                  <a:lnTo>
                    <a:pt x="5062" y="2128"/>
                  </a:lnTo>
                  <a:lnTo>
                    <a:pt x="5136" y="2128"/>
                  </a:lnTo>
                  <a:lnTo>
                    <a:pt x="5319" y="2091"/>
                  </a:lnTo>
                  <a:lnTo>
                    <a:pt x="5429" y="2018"/>
                  </a:lnTo>
                  <a:lnTo>
                    <a:pt x="5539" y="1945"/>
                  </a:lnTo>
                  <a:lnTo>
                    <a:pt x="5613" y="1798"/>
                  </a:lnTo>
                  <a:lnTo>
                    <a:pt x="5759" y="1651"/>
                  </a:lnTo>
                  <a:lnTo>
                    <a:pt x="5833" y="1614"/>
                  </a:lnTo>
                  <a:lnTo>
                    <a:pt x="5869" y="1578"/>
                  </a:lnTo>
                  <a:lnTo>
                    <a:pt x="6420" y="1138"/>
                  </a:lnTo>
                  <a:lnTo>
                    <a:pt x="7006" y="771"/>
                  </a:lnTo>
                  <a:lnTo>
                    <a:pt x="7337" y="624"/>
                  </a:lnTo>
                  <a:lnTo>
                    <a:pt x="7483" y="551"/>
                  </a:lnTo>
                  <a:close/>
                  <a:moveTo>
                    <a:pt x="10821" y="9281"/>
                  </a:moveTo>
                  <a:lnTo>
                    <a:pt x="10968" y="9538"/>
                  </a:lnTo>
                  <a:lnTo>
                    <a:pt x="11115" y="9758"/>
                  </a:lnTo>
                  <a:lnTo>
                    <a:pt x="11335" y="9978"/>
                  </a:lnTo>
                  <a:lnTo>
                    <a:pt x="11592" y="10161"/>
                  </a:lnTo>
                  <a:lnTo>
                    <a:pt x="11408" y="10418"/>
                  </a:lnTo>
                  <a:lnTo>
                    <a:pt x="11188" y="10198"/>
                  </a:lnTo>
                  <a:lnTo>
                    <a:pt x="10968" y="9978"/>
                  </a:lnTo>
                  <a:lnTo>
                    <a:pt x="10711" y="9831"/>
                  </a:lnTo>
                  <a:lnTo>
                    <a:pt x="10455" y="9648"/>
                  </a:lnTo>
                  <a:lnTo>
                    <a:pt x="10601" y="9464"/>
                  </a:lnTo>
                  <a:lnTo>
                    <a:pt x="10821" y="9281"/>
                  </a:lnTo>
                  <a:close/>
                  <a:moveTo>
                    <a:pt x="13903" y="9941"/>
                  </a:moveTo>
                  <a:lnTo>
                    <a:pt x="13829" y="9978"/>
                  </a:lnTo>
                  <a:lnTo>
                    <a:pt x="13756" y="10014"/>
                  </a:lnTo>
                  <a:lnTo>
                    <a:pt x="13719" y="10014"/>
                  </a:lnTo>
                  <a:lnTo>
                    <a:pt x="13719" y="10051"/>
                  </a:lnTo>
                  <a:lnTo>
                    <a:pt x="13646" y="10161"/>
                  </a:lnTo>
                  <a:lnTo>
                    <a:pt x="13609" y="10271"/>
                  </a:lnTo>
                  <a:lnTo>
                    <a:pt x="13646" y="10418"/>
                  </a:lnTo>
                  <a:lnTo>
                    <a:pt x="13719" y="10565"/>
                  </a:lnTo>
                  <a:lnTo>
                    <a:pt x="13829" y="10638"/>
                  </a:lnTo>
                  <a:lnTo>
                    <a:pt x="13939" y="10675"/>
                  </a:lnTo>
                  <a:lnTo>
                    <a:pt x="14049" y="10638"/>
                  </a:lnTo>
                  <a:lnTo>
                    <a:pt x="14159" y="10601"/>
                  </a:lnTo>
                  <a:lnTo>
                    <a:pt x="14269" y="10491"/>
                  </a:lnTo>
                  <a:lnTo>
                    <a:pt x="14343" y="10418"/>
                  </a:lnTo>
                  <a:lnTo>
                    <a:pt x="14379" y="10308"/>
                  </a:lnTo>
                  <a:lnTo>
                    <a:pt x="14379" y="10271"/>
                  </a:lnTo>
                  <a:lnTo>
                    <a:pt x="14379" y="10198"/>
                  </a:lnTo>
                  <a:lnTo>
                    <a:pt x="14306" y="10124"/>
                  </a:lnTo>
                  <a:lnTo>
                    <a:pt x="14233" y="10051"/>
                  </a:lnTo>
                  <a:lnTo>
                    <a:pt x="14159" y="10014"/>
                  </a:lnTo>
                  <a:lnTo>
                    <a:pt x="14086" y="9978"/>
                  </a:lnTo>
                  <a:lnTo>
                    <a:pt x="13939" y="9941"/>
                  </a:lnTo>
                  <a:close/>
                  <a:moveTo>
                    <a:pt x="7593" y="0"/>
                  </a:moveTo>
                  <a:lnTo>
                    <a:pt x="7447" y="37"/>
                  </a:lnTo>
                  <a:lnTo>
                    <a:pt x="7190" y="110"/>
                  </a:lnTo>
                  <a:lnTo>
                    <a:pt x="6970" y="221"/>
                  </a:lnTo>
                  <a:lnTo>
                    <a:pt x="6566" y="441"/>
                  </a:lnTo>
                  <a:lnTo>
                    <a:pt x="6199" y="697"/>
                  </a:lnTo>
                  <a:lnTo>
                    <a:pt x="5502" y="1211"/>
                  </a:lnTo>
                  <a:lnTo>
                    <a:pt x="5209" y="1064"/>
                  </a:lnTo>
                  <a:lnTo>
                    <a:pt x="4916" y="991"/>
                  </a:lnTo>
                  <a:lnTo>
                    <a:pt x="4585" y="991"/>
                  </a:lnTo>
                  <a:lnTo>
                    <a:pt x="4255" y="1027"/>
                  </a:lnTo>
                  <a:lnTo>
                    <a:pt x="3999" y="1101"/>
                  </a:lnTo>
                  <a:lnTo>
                    <a:pt x="3778" y="1211"/>
                  </a:lnTo>
                  <a:lnTo>
                    <a:pt x="3595" y="1358"/>
                  </a:lnTo>
                  <a:lnTo>
                    <a:pt x="3412" y="1504"/>
                  </a:lnTo>
                  <a:lnTo>
                    <a:pt x="3228" y="1688"/>
                  </a:lnTo>
                  <a:lnTo>
                    <a:pt x="3118" y="1908"/>
                  </a:lnTo>
                  <a:lnTo>
                    <a:pt x="3008" y="2128"/>
                  </a:lnTo>
                  <a:lnTo>
                    <a:pt x="2935" y="2348"/>
                  </a:lnTo>
                  <a:lnTo>
                    <a:pt x="2861" y="2678"/>
                  </a:lnTo>
                  <a:lnTo>
                    <a:pt x="2788" y="3008"/>
                  </a:lnTo>
                  <a:lnTo>
                    <a:pt x="2751" y="3338"/>
                  </a:lnTo>
                  <a:lnTo>
                    <a:pt x="2641" y="3669"/>
                  </a:lnTo>
                  <a:lnTo>
                    <a:pt x="2605" y="3852"/>
                  </a:lnTo>
                  <a:lnTo>
                    <a:pt x="2495" y="3999"/>
                  </a:lnTo>
                  <a:lnTo>
                    <a:pt x="2275" y="4255"/>
                  </a:lnTo>
                  <a:lnTo>
                    <a:pt x="2018" y="4476"/>
                  </a:lnTo>
                  <a:lnTo>
                    <a:pt x="1761" y="4696"/>
                  </a:lnTo>
                  <a:lnTo>
                    <a:pt x="1284" y="5062"/>
                  </a:lnTo>
                  <a:lnTo>
                    <a:pt x="844" y="5466"/>
                  </a:lnTo>
                  <a:lnTo>
                    <a:pt x="661" y="5649"/>
                  </a:lnTo>
                  <a:lnTo>
                    <a:pt x="514" y="5906"/>
                  </a:lnTo>
                  <a:lnTo>
                    <a:pt x="367" y="6126"/>
                  </a:lnTo>
                  <a:lnTo>
                    <a:pt x="220" y="6420"/>
                  </a:lnTo>
                  <a:lnTo>
                    <a:pt x="110" y="6713"/>
                  </a:lnTo>
                  <a:lnTo>
                    <a:pt x="37" y="7007"/>
                  </a:lnTo>
                  <a:lnTo>
                    <a:pt x="0" y="7263"/>
                  </a:lnTo>
                  <a:lnTo>
                    <a:pt x="0" y="7557"/>
                  </a:lnTo>
                  <a:lnTo>
                    <a:pt x="37" y="7850"/>
                  </a:lnTo>
                  <a:lnTo>
                    <a:pt x="74" y="8144"/>
                  </a:lnTo>
                  <a:lnTo>
                    <a:pt x="147" y="8400"/>
                  </a:lnTo>
                  <a:lnTo>
                    <a:pt x="220" y="8657"/>
                  </a:lnTo>
                  <a:lnTo>
                    <a:pt x="367" y="8914"/>
                  </a:lnTo>
                  <a:lnTo>
                    <a:pt x="514" y="9171"/>
                  </a:lnTo>
                  <a:lnTo>
                    <a:pt x="661" y="9391"/>
                  </a:lnTo>
                  <a:lnTo>
                    <a:pt x="844" y="9611"/>
                  </a:lnTo>
                  <a:lnTo>
                    <a:pt x="1064" y="9831"/>
                  </a:lnTo>
                  <a:lnTo>
                    <a:pt x="1284" y="10014"/>
                  </a:lnTo>
                  <a:lnTo>
                    <a:pt x="1541" y="10161"/>
                  </a:lnTo>
                  <a:lnTo>
                    <a:pt x="1798" y="10308"/>
                  </a:lnTo>
                  <a:lnTo>
                    <a:pt x="2054" y="10381"/>
                  </a:lnTo>
                  <a:lnTo>
                    <a:pt x="2348" y="10491"/>
                  </a:lnTo>
                  <a:lnTo>
                    <a:pt x="2641" y="10528"/>
                  </a:lnTo>
                  <a:lnTo>
                    <a:pt x="2898" y="10565"/>
                  </a:lnTo>
                  <a:lnTo>
                    <a:pt x="3192" y="10565"/>
                  </a:lnTo>
                  <a:lnTo>
                    <a:pt x="3485" y="10528"/>
                  </a:lnTo>
                  <a:lnTo>
                    <a:pt x="3742" y="10491"/>
                  </a:lnTo>
                  <a:lnTo>
                    <a:pt x="4035" y="10418"/>
                  </a:lnTo>
                  <a:lnTo>
                    <a:pt x="4365" y="10271"/>
                  </a:lnTo>
                  <a:lnTo>
                    <a:pt x="4696" y="10161"/>
                  </a:lnTo>
                  <a:lnTo>
                    <a:pt x="4879" y="10124"/>
                  </a:lnTo>
                  <a:lnTo>
                    <a:pt x="5209" y="10124"/>
                  </a:lnTo>
                  <a:lnTo>
                    <a:pt x="5392" y="10161"/>
                  </a:lnTo>
                  <a:lnTo>
                    <a:pt x="5502" y="10271"/>
                  </a:lnTo>
                  <a:lnTo>
                    <a:pt x="5613" y="10381"/>
                  </a:lnTo>
                  <a:lnTo>
                    <a:pt x="5833" y="10601"/>
                  </a:lnTo>
                  <a:lnTo>
                    <a:pt x="5979" y="10711"/>
                  </a:lnTo>
                  <a:lnTo>
                    <a:pt x="6089" y="10785"/>
                  </a:lnTo>
                  <a:lnTo>
                    <a:pt x="6273" y="10858"/>
                  </a:lnTo>
                  <a:lnTo>
                    <a:pt x="6420" y="10895"/>
                  </a:lnTo>
                  <a:lnTo>
                    <a:pt x="6933" y="10895"/>
                  </a:lnTo>
                  <a:lnTo>
                    <a:pt x="7227" y="10858"/>
                  </a:lnTo>
                  <a:lnTo>
                    <a:pt x="7483" y="10821"/>
                  </a:lnTo>
                  <a:lnTo>
                    <a:pt x="7740" y="10748"/>
                  </a:lnTo>
                  <a:lnTo>
                    <a:pt x="7997" y="10638"/>
                  </a:lnTo>
                  <a:lnTo>
                    <a:pt x="8217" y="10528"/>
                  </a:lnTo>
                  <a:lnTo>
                    <a:pt x="8437" y="10381"/>
                  </a:lnTo>
                  <a:lnTo>
                    <a:pt x="8657" y="10198"/>
                  </a:lnTo>
                  <a:lnTo>
                    <a:pt x="8877" y="10014"/>
                  </a:lnTo>
                  <a:lnTo>
                    <a:pt x="9061" y="9831"/>
                  </a:lnTo>
                  <a:lnTo>
                    <a:pt x="9207" y="9611"/>
                  </a:lnTo>
                  <a:lnTo>
                    <a:pt x="9354" y="9391"/>
                  </a:lnTo>
                  <a:lnTo>
                    <a:pt x="9501" y="9171"/>
                  </a:lnTo>
                  <a:lnTo>
                    <a:pt x="9574" y="8914"/>
                  </a:lnTo>
                  <a:lnTo>
                    <a:pt x="9684" y="8694"/>
                  </a:lnTo>
                  <a:lnTo>
                    <a:pt x="9721" y="8400"/>
                  </a:lnTo>
                  <a:lnTo>
                    <a:pt x="9721" y="8144"/>
                  </a:lnTo>
                  <a:lnTo>
                    <a:pt x="9721" y="7887"/>
                  </a:lnTo>
                  <a:lnTo>
                    <a:pt x="9684" y="7630"/>
                  </a:lnTo>
                  <a:lnTo>
                    <a:pt x="9611" y="7373"/>
                  </a:lnTo>
                  <a:lnTo>
                    <a:pt x="9537" y="7117"/>
                  </a:lnTo>
                  <a:lnTo>
                    <a:pt x="9281" y="6640"/>
                  </a:lnTo>
                  <a:lnTo>
                    <a:pt x="9171" y="6383"/>
                  </a:lnTo>
                  <a:lnTo>
                    <a:pt x="9061" y="6090"/>
                  </a:lnTo>
                  <a:lnTo>
                    <a:pt x="9061" y="5833"/>
                  </a:lnTo>
                  <a:lnTo>
                    <a:pt x="9061" y="5576"/>
                  </a:lnTo>
                  <a:lnTo>
                    <a:pt x="9097" y="5319"/>
                  </a:lnTo>
                  <a:lnTo>
                    <a:pt x="9134" y="5062"/>
                  </a:lnTo>
                  <a:lnTo>
                    <a:pt x="9317" y="4512"/>
                  </a:lnTo>
                  <a:lnTo>
                    <a:pt x="9501" y="4035"/>
                  </a:lnTo>
                  <a:lnTo>
                    <a:pt x="9684" y="3559"/>
                  </a:lnTo>
                  <a:lnTo>
                    <a:pt x="9794" y="3082"/>
                  </a:lnTo>
                  <a:lnTo>
                    <a:pt x="9831" y="2825"/>
                  </a:lnTo>
                  <a:lnTo>
                    <a:pt x="9831" y="2568"/>
                  </a:lnTo>
                  <a:lnTo>
                    <a:pt x="9794" y="2311"/>
                  </a:lnTo>
                  <a:lnTo>
                    <a:pt x="9721" y="2055"/>
                  </a:lnTo>
                  <a:lnTo>
                    <a:pt x="9611" y="1834"/>
                  </a:lnTo>
                  <a:lnTo>
                    <a:pt x="9501" y="1578"/>
                  </a:lnTo>
                  <a:lnTo>
                    <a:pt x="9354" y="1358"/>
                  </a:lnTo>
                  <a:lnTo>
                    <a:pt x="9207" y="1174"/>
                  </a:lnTo>
                  <a:lnTo>
                    <a:pt x="8841" y="771"/>
                  </a:lnTo>
                  <a:lnTo>
                    <a:pt x="8400" y="404"/>
                  </a:lnTo>
                  <a:lnTo>
                    <a:pt x="7960" y="110"/>
                  </a:lnTo>
                  <a:lnTo>
                    <a:pt x="7850" y="37"/>
                  </a:lnTo>
                  <a:lnTo>
                    <a:pt x="7703" y="0"/>
                  </a:lnTo>
                  <a:close/>
                  <a:moveTo>
                    <a:pt x="12912" y="10675"/>
                  </a:moveTo>
                  <a:lnTo>
                    <a:pt x="12839" y="10711"/>
                  </a:lnTo>
                  <a:lnTo>
                    <a:pt x="12765" y="10785"/>
                  </a:lnTo>
                  <a:lnTo>
                    <a:pt x="12729" y="10858"/>
                  </a:lnTo>
                  <a:lnTo>
                    <a:pt x="12729" y="11005"/>
                  </a:lnTo>
                  <a:lnTo>
                    <a:pt x="12765" y="11115"/>
                  </a:lnTo>
                  <a:lnTo>
                    <a:pt x="12876" y="11225"/>
                  </a:lnTo>
                  <a:lnTo>
                    <a:pt x="13022" y="11262"/>
                  </a:lnTo>
                  <a:lnTo>
                    <a:pt x="13132" y="11225"/>
                  </a:lnTo>
                  <a:lnTo>
                    <a:pt x="13242" y="11115"/>
                  </a:lnTo>
                  <a:lnTo>
                    <a:pt x="13279" y="11005"/>
                  </a:lnTo>
                  <a:lnTo>
                    <a:pt x="13279" y="10858"/>
                  </a:lnTo>
                  <a:lnTo>
                    <a:pt x="13242" y="10785"/>
                  </a:lnTo>
                  <a:lnTo>
                    <a:pt x="13169" y="10711"/>
                  </a:lnTo>
                  <a:lnTo>
                    <a:pt x="13096" y="10675"/>
                  </a:lnTo>
                  <a:close/>
                  <a:moveTo>
                    <a:pt x="13572" y="11262"/>
                  </a:moveTo>
                  <a:lnTo>
                    <a:pt x="13499" y="11298"/>
                  </a:lnTo>
                  <a:lnTo>
                    <a:pt x="13462" y="11372"/>
                  </a:lnTo>
                  <a:lnTo>
                    <a:pt x="13389" y="11408"/>
                  </a:lnTo>
                  <a:lnTo>
                    <a:pt x="13316" y="11445"/>
                  </a:lnTo>
                  <a:lnTo>
                    <a:pt x="13242" y="11555"/>
                  </a:lnTo>
                  <a:lnTo>
                    <a:pt x="13242" y="11702"/>
                  </a:lnTo>
                  <a:lnTo>
                    <a:pt x="13242" y="11775"/>
                  </a:lnTo>
                  <a:lnTo>
                    <a:pt x="13279" y="11849"/>
                  </a:lnTo>
                  <a:lnTo>
                    <a:pt x="13352" y="11959"/>
                  </a:lnTo>
                  <a:lnTo>
                    <a:pt x="13609" y="11959"/>
                  </a:lnTo>
                  <a:lnTo>
                    <a:pt x="13719" y="11922"/>
                  </a:lnTo>
                  <a:lnTo>
                    <a:pt x="13829" y="11849"/>
                  </a:lnTo>
                  <a:lnTo>
                    <a:pt x="13866" y="11738"/>
                  </a:lnTo>
                  <a:lnTo>
                    <a:pt x="13939" y="11628"/>
                  </a:lnTo>
                  <a:lnTo>
                    <a:pt x="13939" y="11555"/>
                  </a:lnTo>
                  <a:lnTo>
                    <a:pt x="13939" y="11518"/>
                  </a:lnTo>
                  <a:lnTo>
                    <a:pt x="13903" y="11445"/>
                  </a:lnTo>
                  <a:lnTo>
                    <a:pt x="13866" y="11372"/>
                  </a:lnTo>
                  <a:lnTo>
                    <a:pt x="13829" y="11298"/>
                  </a:lnTo>
                  <a:lnTo>
                    <a:pt x="13719" y="11262"/>
                  </a:lnTo>
                  <a:close/>
                  <a:moveTo>
                    <a:pt x="12215" y="11555"/>
                  </a:moveTo>
                  <a:lnTo>
                    <a:pt x="12142" y="11592"/>
                  </a:lnTo>
                  <a:lnTo>
                    <a:pt x="12069" y="11702"/>
                  </a:lnTo>
                  <a:lnTo>
                    <a:pt x="12032" y="11812"/>
                  </a:lnTo>
                  <a:lnTo>
                    <a:pt x="12032" y="11959"/>
                  </a:lnTo>
                  <a:lnTo>
                    <a:pt x="12032" y="12069"/>
                  </a:lnTo>
                  <a:lnTo>
                    <a:pt x="12105" y="12362"/>
                  </a:lnTo>
                  <a:lnTo>
                    <a:pt x="12252" y="12582"/>
                  </a:lnTo>
                  <a:lnTo>
                    <a:pt x="12325" y="12619"/>
                  </a:lnTo>
                  <a:lnTo>
                    <a:pt x="12399" y="12656"/>
                  </a:lnTo>
                  <a:lnTo>
                    <a:pt x="12509" y="12656"/>
                  </a:lnTo>
                  <a:lnTo>
                    <a:pt x="12582" y="12582"/>
                  </a:lnTo>
                  <a:lnTo>
                    <a:pt x="12619" y="12545"/>
                  </a:lnTo>
                  <a:lnTo>
                    <a:pt x="12692" y="12545"/>
                  </a:lnTo>
                  <a:lnTo>
                    <a:pt x="12802" y="12619"/>
                  </a:lnTo>
                  <a:lnTo>
                    <a:pt x="12876" y="12619"/>
                  </a:lnTo>
                  <a:lnTo>
                    <a:pt x="12949" y="12582"/>
                  </a:lnTo>
                  <a:lnTo>
                    <a:pt x="12986" y="12545"/>
                  </a:lnTo>
                  <a:lnTo>
                    <a:pt x="13022" y="12435"/>
                  </a:lnTo>
                  <a:lnTo>
                    <a:pt x="12986" y="12325"/>
                  </a:lnTo>
                  <a:lnTo>
                    <a:pt x="12912" y="12215"/>
                  </a:lnTo>
                  <a:lnTo>
                    <a:pt x="12802" y="12179"/>
                  </a:lnTo>
                  <a:lnTo>
                    <a:pt x="12655" y="12142"/>
                  </a:lnTo>
                  <a:lnTo>
                    <a:pt x="12545" y="12142"/>
                  </a:lnTo>
                  <a:lnTo>
                    <a:pt x="12472" y="12179"/>
                  </a:lnTo>
                  <a:lnTo>
                    <a:pt x="12399" y="12032"/>
                  </a:lnTo>
                  <a:lnTo>
                    <a:pt x="12399" y="11849"/>
                  </a:lnTo>
                  <a:lnTo>
                    <a:pt x="12399" y="11665"/>
                  </a:lnTo>
                  <a:lnTo>
                    <a:pt x="12362" y="11592"/>
                  </a:lnTo>
                  <a:lnTo>
                    <a:pt x="12289" y="11555"/>
                  </a:lnTo>
                  <a:close/>
                  <a:moveTo>
                    <a:pt x="14049" y="5466"/>
                  </a:moveTo>
                  <a:lnTo>
                    <a:pt x="14196" y="5503"/>
                  </a:lnTo>
                  <a:lnTo>
                    <a:pt x="14490" y="5649"/>
                  </a:lnTo>
                  <a:lnTo>
                    <a:pt x="14673" y="5723"/>
                  </a:lnTo>
                  <a:lnTo>
                    <a:pt x="14930" y="5906"/>
                  </a:lnTo>
                  <a:lnTo>
                    <a:pt x="15150" y="6090"/>
                  </a:lnTo>
                  <a:lnTo>
                    <a:pt x="15370" y="6310"/>
                  </a:lnTo>
                  <a:lnTo>
                    <a:pt x="15590" y="6566"/>
                  </a:lnTo>
                  <a:lnTo>
                    <a:pt x="15773" y="6860"/>
                  </a:lnTo>
                  <a:lnTo>
                    <a:pt x="15883" y="7190"/>
                  </a:lnTo>
                  <a:lnTo>
                    <a:pt x="15993" y="7520"/>
                  </a:lnTo>
                  <a:lnTo>
                    <a:pt x="16067" y="7850"/>
                  </a:lnTo>
                  <a:lnTo>
                    <a:pt x="16104" y="8217"/>
                  </a:lnTo>
                  <a:lnTo>
                    <a:pt x="16104" y="8547"/>
                  </a:lnTo>
                  <a:lnTo>
                    <a:pt x="16067" y="9244"/>
                  </a:lnTo>
                  <a:lnTo>
                    <a:pt x="15957" y="9941"/>
                  </a:lnTo>
                  <a:lnTo>
                    <a:pt x="15773" y="10601"/>
                  </a:lnTo>
                  <a:lnTo>
                    <a:pt x="15517" y="11225"/>
                  </a:lnTo>
                  <a:lnTo>
                    <a:pt x="15370" y="11555"/>
                  </a:lnTo>
                  <a:lnTo>
                    <a:pt x="15186" y="11849"/>
                  </a:lnTo>
                  <a:lnTo>
                    <a:pt x="15003" y="12105"/>
                  </a:lnTo>
                  <a:lnTo>
                    <a:pt x="14783" y="12362"/>
                  </a:lnTo>
                  <a:lnTo>
                    <a:pt x="14526" y="12619"/>
                  </a:lnTo>
                  <a:lnTo>
                    <a:pt x="14269" y="12839"/>
                  </a:lnTo>
                  <a:lnTo>
                    <a:pt x="14013" y="13022"/>
                  </a:lnTo>
                  <a:lnTo>
                    <a:pt x="13719" y="13169"/>
                  </a:lnTo>
                  <a:lnTo>
                    <a:pt x="13389" y="13316"/>
                  </a:lnTo>
                  <a:lnTo>
                    <a:pt x="13059" y="13463"/>
                  </a:lnTo>
                  <a:lnTo>
                    <a:pt x="12802" y="13499"/>
                  </a:lnTo>
                  <a:lnTo>
                    <a:pt x="12509" y="13536"/>
                  </a:lnTo>
                  <a:lnTo>
                    <a:pt x="12325" y="13499"/>
                  </a:lnTo>
                  <a:lnTo>
                    <a:pt x="12179" y="13426"/>
                  </a:lnTo>
                  <a:lnTo>
                    <a:pt x="12032" y="13279"/>
                  </a:lnTo>
                  <a:lnTo>
                    <a:pt x="11922" y="13169"/>
                  </a:lnTo>
                  <a:lnTo>
                    <a:pt x="11482" y="12692"/>
                  </a:lnTo>
                  <a:lnTo>
                    <a:pt x="11298" y="12435"/>
                  </a:lnTo>
                  <a:lnTo>
                    <a:pt x="11225" y="12289"/>
                  </a:lnTo>
                  <a:lnTo>
                    <a:pt x="11188" y="12105"/>
                  </a:lnTo>
                  <a:lnTo>
                    <a:pt x="11188" y="11922"/>
                  </a:lnTo>
                  <a:lnTo>
                    <a:pt x="11262" y="11738"/>
                  </a:lnTo>
                  <a:lnTo>
                    <a:pt x="11445" y="11408"/>
                  </a:lnTo>
                  <a:lnTo>
                    <a:pt x="11812" y="10785"/>
                  </a:lnTo>
                  <a:lnTo>
                    <a:pt x="12142" y="10161"/>
                  </a:lnTo>
                  <a:lnTo>
                    <a:pt x="12472" y="9501"/>
                  </a:lnTo>
                  <a:lnTo>
                    <a:pt x="12765" y="8877"/>
                  </a:lnTo>
                  <a:lnTo>
                    <a:pt x="12876" y="8547"/>
                  </a:lnTo>
                  <a:lnTo>
                    <a:pt x="12949" y="8217"/>
                  </a:lnTo>
                  <a:lnTo>
                    <a:pt x="12986" y="7887"/>
                  </a:lnTo>
                  <a:lnTo>
                    <a:pt x="12949" y="7593"/>
                  </a:lnTo>
                  <a:lnTo>
                    <a:pt x="12876" y="7263"/>
                  </a:lnTo>
                  <a:lnTo>
                    <a:pt x="12765" y="6970"/>
                  </a:lnTo>
                  <a:lnTo>
                    <a:pt x="12729" y="6750"/>
                  </a:lnTo>
                  <a:lnTo>
                    <a:pt x="12692" y="6566"/>
                  </a:lnTo>
                  <a:lnTo>
                    <a:pt x="12729" y="6346"/>
                  </a:lnTo>
                  <a:lnTo>
                    <a:pt x="12802" y="6200"/>
                  </a:lnTo>
                  <a:lnTo>
                    <a:pt x="12876" y="6016"/>
                  </a:lnTo>
                  <a:lnTo>
                    <a:pt x="12986" y="5869"/>
                  </a:lnTo>
                  <a:lnTo>
                    <a:pt x="13132" y="5723"/>
                  </a:lnTo>
                  <a:lnTo>
                    <a:pt x="13279" y="5613"/>
                  </a:lnTo>
                  <a:lnTo>
                    <a:pt x="13316" y="5686"/>
                  </a:lnTo>
                  <a:lnTo>
                    <a:pt x="13389" y="5723"/>
                  </a:lnTo>
                  <a:lnTo>
                    <a:pt x="13536" y="5759"/>
                  </a:lnTo>
                  <a:lnTo>
                    <a:pt x="13646" y="5686"/>
                  </a:lnTo>
                  <a:lnTo>
                    <a:pt x="13719" y="5649"/>
                  </a:lnTo>
                  <a:lnTo>
                    <a:pt x="13756" y="5576"/>
                  </a:lnTo>
                  <a:lnTo>
                    <a:pt x="13829" y="5503"/>
                  </a:lnTo>
                  <a:lnTo>
                    <a:pt x="13939" y="5466"/>
                  </a:lnTo>
                  <a:close/>
                  <a:moveTo>
                    <a:pt x="13646" y="3852"/>
                  </a:moveTo>
                  <a:lnTo>
                    <a:pt x="13609" y="3925"/>
                  </a:lnTo>
                  <a:lnTo>
                    <a:pt x="13499" y="4182"/>
                  </a:lnTo>
                  <a:lnTo>
                    <a:pt x="13462" y="4476"/>
                  </a:lnTo>
                  <a:lnTo>
                    <a:pt x="13462" y="4732"/>
                  </a:lnTo>
                  <a:lnTo>
                    <a:pt x="13499" y="5026"/>
                  </a:lnTo>
                  <a:lnTo>
                    <a:pt x="13316" y="5099"/>
                  </a:lnTo>
                  <a:lnTo>
                    <a:pt x="13132" y="5173"/>
                  </a:lnTo>
                  <a:lnTo>
                    <a:pt x="13022" y="4769"/>
                  </a:lnTo>
                  <a:lnTo>
                    <a:pt x="12839" y="4439"/>
                  </a:lnTo>
                  <a:lnTo>
                    <a:pt x="12802" y="4402"/>
                  </a:lnTo>
                  <a:lnTo>
                    <a:pt x="12729" y="4402"/>
                  </a:lnTo>
                  <a:lnTo>
                    <a:pt x="12692" y="4439"/>
                  </a:lnTo>
                  <a:lnTo>
                    <a:pt x="12692" y="4476"/>
                  </a:lnTo>
                  <a:lnTo>
                    <a:pt x="12655" y="4732"/>
                  </a:lnTo>
                  <a:lnTo>
                    <a:pt x="12692" y="4952"/>
                  </a:lnTo>
                  <a:lnTo>
                    <a:pt x="12802" y="5429"/>
                  </a:lnTo>
                  <a:lnTo>
                    <a:pt x="12582" y="5649"/>
                  </a:lnTo>
                  <a:lnTo>
                    <a:pt x="12399" y="5466"/>
                  </a:lnTo>
                  <a:lnTo>
                    <a:pt x="12142" y="5173"/>
                  </a:lnTo>
                  <a:lnTo>
                    <a:pt x="12105" y="5136"/>
                  </a:lnTo>
                  <a:lnTo>
                    <a:pt x="12032" y="5173"/>
                  </a:lnTo>
                  <a:lnTo>
                    <a:pt x="11995" y="5209"/>
                  </a:lnTo>
                  <a:lnTo>
                    <a:pt x="11995" y="5283"/>
                  </a:lnTo>
                  <a:lnTo>
                    <a:pt x="12032" y="5466"/>
                  </a:lnTo>
                  <a:lnTo>
                    <a:pt x="12142" y="5649"/>
                  </a:lnTo>
                  <a:lnTo>
                    <a:pt x="12252" y="5796"/>
                  </a:lnTo>
                  <a:lnTo>
                    <a:pt x="12435" y="5906"/>
                  </a:lnTo>
                  <a:lnTo>
                    <a:pt x="12399" y="6016"/>
                  </a:lnTo>
                  <a:lnTo>
                    <a:pt x="12362" y="6053"/>
                  </a:lnTo>
                  <a:lnTo>
                    <a:pt x="12142" y="6016"/>
                  </a:lnTo>
                  <a:lnTo>
                    <a:pt x="11738" y="5833"/>
                  </a:lnTo>
                  <a:lnTo>
                    <a:pt x="11665" y="5686"/>
                  </a:lnTo>
                  <a:lnTo>
                    <a:pt x="11628" y="5649"/>
                  </a:lnTo>
                  <a:lnTo>
                    <a:pt x="11592" y="5686"/>
                  </a:lnTo>
                  <a:lnTo>
                    <a:pt x="11555" y="5833"/>
                  </a:lnTo>
                  <a:lnTo>
                    <a:pt x="11518" y="5906"/>
                  </a:lnTo>
                  <a:lnTo>
                    <a:pt x="11518" y="5979"/>
                  </a:lnTo>
                  <a:lnTo>
                    <a:pt x="11555" y="6053"/>
                  </a:lnTo>
                  <a:lnTo>
                    <a:pt x="11628" y="6126"/>
                  </a:lnTo>
                  <a:lnTo>
                    <a:pt x="11775" y="6236"/>
                  </a:lnTo>
                  <a:lnTo>
                    <a:pt x="11995" y="6346"/>
                  </a:lnTo>
                  <a:lnTo>
                    <a:pt x="12289" y="6456"/>
                  </a:lnTo>
                  <a:lnTo>
                    <a:pt x="12252" y="6676"/>
                  </a:lnTo>
                  <a:lnTo>
                    <a:pt x="12289" y="6897"/>
                  </a:lnTo>
                  <a:lnTo>
                    <a:pt x="11555" y="6897"/>
                  </a:lnTo>
                  <a:lnTo>
                    <a:pt x="11445" y="6933"/>
                  </a:lnTo>
                  <a:lnTo>
                    <a:pt x="11408" y="7007"/>
                  </a:lnTo>
                  <a:lnTo>
                    <a:pt x="11408" y="7153"/>
                  </a:lnTo>
                  <a:lnTo>
                    <a:pt x="11408" y="7337"/>
                  </a:lnTo>
                  <a:lnTo>
                    <a:pt x="11482" y="7483"/>
                  </a:lnTo>
                  <a:lnTo>
                    <a:pt x="11555" y="7593"/>
                  </a:lnTo>
                  <a:lnTo>
                    <a:pt x="11592" y="7630"/>
                  </a:lnTo>
                  <a:lnTo>
                    <a:pt x="11922" y="7960"/>
                  </a:lnTo>
                  <a:lnTo>
                    <a:pt x="12142" y="8107"/>
                  </a:lnTo>
                  <a:lnTo>
                    <a:pt x="12252" y="8180"/>
                  </a:lnTo>
                  <a:lnTo>
                    <a:pt x="12362" y="8217"/>
                  </a:lnTo>
                  <a:lnTo>
                    <a:pt x="12472" y="8217"/>
                  </a:lnTo>
                  <a:lnTo>
                    <a:pt x="12362" y="8547"/>
                  </a:lnTo>
                  <a:lnTo>
                    <a:pt x="12252" y="8804"/>
                  </a:lnTo>
                  <a:lnTo>
                    <a:pt x="12215" y="8841"/>
                  </a:lnTo>
                  <a:lnTo>
                    <a:pt x="12179" y="8877"/>
                  </a:lnTo>
                  <a:lnTo>
                    <a:pt x="11812" y="8731"/>
                  </a:lnTo>
                  <a:lnTo>
                    <a:pt x="11555" y="8584"/>
                  </a:lnTo>
                  <a:lnTo>
                    <a:pt x="11335" y="8364"/>
                  </a:lnTo>
                  <a:lnTo>
                    <a:pt x="11225" y="8364"/>
                  </a:lnTo>
                  <a:lnTo>
                    <a:pt x="11188" y="8437"/>
                  </a:lnTo>
                  <a:lnTo>
                    <a:pt x="11188" y="8511"/>
                  </a:lnTo>
                  <a:lnTo>
                    <a:pt x="11335" y="8731"/>
                  </a:lnTo>
                  <a:lnTo>
                    <a:pt x="11555" y="8951"/>
                  </a:lnTo>
                  <a:lnTo>
                    <a:pt x="11812" y="9134"/>
                  </a:lnTo>
                  <a:lnTo>
                    <a:pt x="12069" y="9244"/>
                  </a:lnTo>
                  <a:lnTo>
                    <a:pt x="11848" y="9648"/>
                  </a:lnTo>
                  <a:lnTo>
                    <a:pt x="11738" y="9648"/>
                  </a:lnTo>
                  <a:lnTo>
                    <a:pt x="11665" y="9721"/>
                  </a:lnTo>
                  <a:lnTo>
                    <a:pt x="11262" y="9428"/>
                  </a:lnTo>
                  <a:lnTo>
                    <a:pt x="10895" y="9134"/>
                  </a:lnTo>
                  <a:lnTo>
                    <a:pt x="10858" y="9097"/>
                  </a:lnTo>
                  <a:lnTo>
                    <a:pt x="10821" y="9134"/>
                  </a:lnTo>
                  <a:lnTo>
                    <a:pt x="10601" y="9391"/>
                  </a:lnTo>
                  <a:lnTo>
                    <a:pt x="10381" y="9648"/>
                  </a:lnTo>
                  <a:lnTo>
                    <a:pt x="10308" y="9648"/>
                  </a:lnTo>
                  <a:lnTo>
                    <a:pt x="10234" y="9684"/>
                  </a:lnTo>
                  <a:lnTo>
                    <a:pt x="10198" y="9758"/>
                  </a:lnTo>
                  <a:lnTo>
                    <a:pt x="10234" y="9831"/>
                  </a:lnTo>
                  <a:lnTo>
                    <a:pt x="10748" y="10308"/>
                  </a:lnTo>
                  <a:lnTo>
                    <a:pt x="11188" y="10821"/>
                  </a:lnTo>
                  <a:lnTo>
                    <a:pt x="10968" y="11262"/>
                  </a:lnTo>
                  <a:lnTo>
                    <a:pt x="10785" y="11152"/>
                  </a:lnTo>
                  <a:lnTo>
                    <a:pt x="10601" y="11078"/>
                  </a:lnTo>
                  <a:lnTo>
                    <a:pt x="10381" y="11042"/>
                  </a:lnTo>
                  <a:lnTo>
                    <a:pt x="10308" y="11005"/>
                  </a:lnTo>
                  <a:lnTo>
                    <a:pt x="10198" y="10968"/>
                  </a:lnTo>
                  <a:lnTo>
                    <a:pt x="10161" y="10931"/>
                  </a:lnTo>
                  <a:lnTo>
                    <a:pt x="10088" y="10931"/>
                  </a:lnTo>
                  <a:lnTo>
                    <a:pt x="9978" y="10968"/>
                  </a:lnTo>
                  <a:lnTo>
                    <a:pt x="9941" y="11078"/>
                  </a:lnTo>
                  <a:lnTo>
                    <a:pt x="9941" y="11152"/>
                  </a:lnTo>
                  <a:lnTo>
                    <a:pt x="9978" y="11188"/>
                  </a:lnTo>
                  <a:lnTo>
                    <a:pt x="10124" y="11335"/>
                  </a:lnTo>
                  <a:lnTo>
                    <a:pt x="10308" y="11445"/>
                  </a:lnTo>
                  <a:lnTo>
                    <a:pt x="10565" y="11555"/>
                  </a:lnTo>
                  <a:lnTo>
                    <a:pt x="10675" y="11592"/>
                  </a:lnTo>
                  <a:lnTo>
                    <a:pt x="10785" y="11592"/>
                  </a:lnTo>
                  <a:lnTo>
                    <a:pt x="10748" y="11775"/>
                  </a:lnTo>
                  <a:lnTo>
                    <a:pt x="10711" y="11959"/>
                  </a:lnTo>
                  <a:lnTo>
                    <a:pt x="10675" y="12179"/>
                  </a:lnTo>
                  <a:lnTo>
                    <a:pt x="10711" y="12362"/>
                  </a:lnTo>
                  <a:lnTo>
                    <a:pt x="10785" y="12582"/>
                  </a:lnTo>
                  <a:lnTo>
                    <a:pt x="10638" y="12692"/>
                  </a:lnTo>
                  <a:lnTo>
                    <a:pt x="10455" y="12876"/>
                  </a:lnTo>
                  <a:lnTo>
                    <a:pt x="10381" y="12949"/>
                  </a:lnTo>
                  <a:lnTo>
                    <a:pt x="10308" y="12949"/>
                  </a:lnTo>
                  <a:lnTo>
                    <a:pt x="10271" y="12986"/>
                  </a:lnTo>
                  <a:lnTo>
                    <a:pt x="10234" y="13059"/>
                  </a:lnTo>
                  <a:lnTo>
                    <a:pt x="10234" y="13169"/>
                  </a:lnTo>
                  <a:lnTo>
                    <a:pt x="10271" y="13206"/>
                  </a:lnTo>
                  <a:lnTo>
                    <a:pt x="10308" y="13242"/>
                  </a:lnTo>
                  <a:lnTo>
                    <a:pt x="10455" y="13242"/>
                  </a:lnTo>
                  <a:lnTo>
                    <a:pt x="10565" y="13206"/>
                  </a:lnTo>
                  <a:lnTo>
                    <a:pt x="10748" y="13059"/>
                  </a:lnTo>
                  <a:lnTo>
                    <a:pt x="11005" y="12912"/>
                  </a:lnTo>
                  <a:lnTo>
                    <a:pt x="11408" y="13352"/>
                  </a:lnTo>
                  <a:lnTo>
                    <a:pt x="11482" y="13426"/>
                  </a:lnTo>
                  <a:lnTo>
                    <a:pt x="11335" y="13609"/>
                  </a:lnTo>
                  <a:lnTo>
                    <a:pt x="11262" y="13829"/>
                  </a:lnTo>
                  <a:lnTo>
                    <a:pt x="11188" y="13829"/>
                  </a:lnTo>
                  <a:lnTo>
                    <a:pt x="11115" y="13866"/>
                  </a:lnTo>
                  <a:lnTo>
                    <a:pt x="11005" y="13939"/>
                  </a:lnTo>
                  <a:lnTo>
                    <a:pt x="10968" y="14013"/>
                  </a:lnTo>
                  <a:lnTo>
                    <a:pt x="11005" y="14123"/>
                  </a:lnTo>
                  <a:lnTo>
                    <a:pt x="11041" y="14233"/>
                  </a:lnTo>
                  <a:lnTo>
                    <a:pt x="11151" y="14306"/>
                  </a:lnTo>
                  <a:lnTo>
                    <a:pt x="11262" y="14343"/>
                  </a:lnTo>
                  <a:lnTo>
                    <a:pt x="11372" y="14343"/>
                  </a:lnTo>
                  <a:lnTo>
                    <a:pt x="11482" y="14270"/>
                  </a:lnTo>
                  <a:lnTo>
                    <a:pt x="11555" y="14196"/>
                  </a:lnTo>
                  <a:lnTo>
                    <a:pt x="11628" y="14086"/>
                  </a:lnTo>
                  <a:lnTo>
                    <a:pt x="11665" y="13976"/>
                  </a:lnTo>
                  <a:lnTo>
                    <a:pt x="11665" y="13866"/>
                  </a:lnTo>
                  <a:lnTo>
                    <a:pt x="11738" y="13719"/>
                  </a:lnTo>
                  <a:lnTo>
                    <a:pt x="11848" y="13829"/>
                  </a:lnTo>
                  <a:lnTo>
                    <a:pt x="11995" y="13903"/>
                  </a:lnTo>
                  <a:lnTo>
                    <a:pt x="12142" y="13976"/>
                  </a:lnTo>
                  <a:lnTo>
                    <a:pt x="12325" y="14013"/>
                  </a:lnTo>
                  <a:lnTo>
                    <a:pt x="12362" y="14049"/>
                  </a:lnTo>
                  <a:lnTo>
                    <a:pt x="12252" y="14270"/>
                  </a:lnTo>
                  <a:lnTo>
                    <a:pt x="12179" y="14453"/>
                  </a:lnTo>
                  <a:lnTo>
                    <a:pt x="12105" y="14563"/>
                  </a:lnTo>
                  <a:lnTo>
                    <a:pt x="11995" y="14600"/>
                  </a:lnTo>
                  <a:lnTo>
                    <a:pt x="11958" y="14600"/>
                  </a:lnTo>
                  <a:lnTo>
                    <a:pt x="11885" y="14636"/>
                  </a:lnTo>
                  <a:lnTo>
                    <a:pt x="11848" y="14746"/>
                  </a:lnTo>
                  <a:lnTo>
                    <a:pt x="11848" y="14856"/>
                  </a:lnTo>
                  <a:lnTo>
                    <a:pt x="11922" y="14930"/>
                  </a:lnTo>
                  <a:lnTo>
                    <a:pt x="11995" y="15003"/>
                  </a:lnTo>
                  <a:lnTo>
                    <a:pt x="12069" y="15003"/>
                  </a:lnTo>
                  <a:lnTo>
                    <a:pt x="12215" y="14966"/>
                  </a:lnTo>
                  <a:lnTo>
                    <a:pt x="12362" y="14856"/>
                  </a:lnTo>
                  <a:lnTo>
                    <a:pt x="12472" y="14746"/>
                  </a:lnTo>
                  <a:lnTo>
                    <a:pt x="12545" y="14563"/>
                  </a:lnTo>
                  <a:lnTo>
                    <a:pt x="12619" y="14416"/>
                  </a:lnTo>
                  <a:lnTo>
                    <a:pt x="12692" y="14049"/>
                  </a:lnTo>
                  <a:lnTo>
                    <a:pt x="13132" y="13976"/>
                  </a:lnTo>
                  <a:lnTo>
                    <a:pt x="13536" y="13829"/>
                  </a:lnTo>
                  <a:lnTo>
                    <a:pt x="13279" y="14526"/>
                  </a:lnTo>
                  <a:lnTo>
                    <a:pt x="13206" y="14710"/>
                  </a:lnTo>
                  <a:lnTo>
                    <a:pt x="13206" y="14820"/>
                  </a:lnTo>
                  <a:lnTo>
                    <a:pt x="13242" y="14856"/>
                  </a:lnTo>
                  <a:lnTo>
                    <a:pt x="13279" y="14930"/>
                  </a:lnTo>
                  <a:lnTo>
                    <a:pt x="13352" y="14966"/>
                  </a:lnTo>
                  <a:lnTo>
                    <a:pt x="13426" y="14966"/>
                  </a:lnTo>
                  <a:lnTo>
                    <a:pt x="13499" y="14930"/>
                  </a:lnTo>
                  <a:lnTo>
                    <a:pt x="13572" y="14893"/>
                  </a:lnTo>
                  <a:lnTo>
                    <a:pt x="13609" y="14820"/>
                  </a:lnTo>
                  <a:lnTo>
                    <a:pt x="13719" y="14563"/>
                  </a:lnTo>
                  <a:lnTo>
                    <a:pt x="13793" y="14270"/>
                  </a:lnTo>
                  <a:lnTo>
                    <a:pt x="13829" y="13976"/>
                  </a:lnTo>
                  <a:lnTo>
                    <a:pt x="13829" y="13719"/>
                  </a:lnTo>
                  <a:lnTo>
                    <a:pt x="14269" y="13463"/>
                  </a:lnTo>
                  <a:lnTo>
                    <a:pt x="14306" y="13939"/>
                  </a:lnTo>
                  <a:lnTo>
                    <a:pt x="14343" y="14049"/>
                  </a:lnTo>
                  <a:lnTo>
                    <a:pt x="14379" y="14123"/>
                  </a:lnTo>
                  <a:lnTo>
                    <a:pt x="14379" y="14159"/>
                  </a:lnTo>
                  <a:lnTo>
                    <a:pt x="14416" y="14270"/>
                  </a:lnTo>
                  <a:lnTo>
                    <a:pt x="14490" y="14343"/>
                  </a:lnTo>
                  <a:lnTo>
                    <a:pt x="14673" y="14343"/>
                  </a:lnTo>
                  <a:lnTo>
                    <a:pt x="14673" y="14306"/>
                  </a:lnTo>
                  <a:lnTo>
                    <a:pt x="14746" y="14233"/>
                  </a:lnTo>
                  <a:lnTo>
                    <a:pt x="14783" y="14159"/>
                  </a:lnTo>
                  <a:lnTo>
                    <a:pt x="14710" y="13903"/>
                  </a:lnTo>
                  <a:lnTo>
                    <a:pt x="14673" y="13646"/>
                  </a:lnTo>
                  <a:lnTo>
                    <a:pt x="14563" y="13279"/>
                  </a:lnTo>
                  <a:lnTo>
                    <a:pt x="15003" y="12876"/>
                  </a:lnTo>
                  <a:lnTo>
                    <a:pt x="15113" y="13022"/>
                  </a:lnTo>
                  <a:lnTo>
                    <a:pt x="15223" y="13132"/>
                  </a:lnTo>
                  <a:lnTo>
                    <a:pt x="15370" y="13352"/>
                  </a:lnTo>
                  <a:lnTo>
                    <a:pt x="15480" y="13463"/>
                  </a:lnTo>
                  <a:lnTo>
                    <a:pt x="15590" y="13536"/>
                  </a:lnTo>
                  <a:lnTo>
                    <a:pt x="15663" y="13536"/>
                  </a:lnTo>
                  <a:lnTo>
                    <a:pt x="15737" y="13463"/>
                  </a:lnTo>
                  <a:lnTo>
                    <a:pt x="15773" y="13389"/>
                  </a:lnTo>
                  <a:lnTo>
                    <a:pt x="15773" y="13316"/>
                  </a:lnTo>
                  <a:lnTo>
                    <a:pt x="15737" y="13132"/>
                  </a:lnTo>
                  <a:lnTo>
                    <a:pt x="15627" y="12986"/>
                  </a:lnTo>
                  <a:lnTo>
                    <a:pt x="15480" y="12876"/>
                  </a:lnTo>
                  <a:lnTo>
                    <a:pt x="15370" y="12729"/>
                  </a:lnTo>
                  <a:lnTo>
                    <a:pt x="15260" y="12582"/>
                  </a:lnTo>
                  <a:lnTo>
                    <a:pt x="15480" y="12289"/>
                  </a:lnTo>
                  <a:lnTo>
                    <a:pt x="15700" y="11995"/>
                  </a:lnTo>
                  <a:lnTo>
                    <a:pt x="15773" y="12069"/>
                  </a:lnTo>
                  <a:lnTo>
                    <a:pt x="15993" y="12215"/>
                  </a:lnTo>
                  <a:lnTo>
                    <a:pt x="16177" y="12399"/>
                  </a:lnTo>
                  <a:lnTo>
                    <a:pt x="16250" y="12435"/>
                  </a:lnTo>
                  <a:lnTo>
                    <a:pt x="16397" y="12435"/>
                  </a:lnTo>
                  <a:lnTo>
                    <a:pt x="16434" y="12399"/>
                  </a:lnTo>
                  <a:lnTo>
                    <a:pt x="16470" y="12325"/>
                  </a:lnTo>
                  <a:lnTo>
                    <a:pt x="16507" y="12252"/>
                  </a:lnTo>
                  <a:lnTo>
                    <a:pt x="16507" y="12179"/>
                  </a:lnTo>
                  <a:lnTo>
                    <a:pt x="16434" y="12105"/>
                  </a:lnTo>
                  <a:lnTo>
                    <a:pt x="16250" y="11922"/>
                  </a:lnTo>
                  <a:lnTo>
                    <a:pt x="16030" y="11775"/>
                  </a:lnTo>
                  <a:lnTo>
                    <a:pt x="15883" y="11702"/>
                  </a:lnTo>
                  <a:lnTo>
                    <a:pt x="16140" y="11115"/>
                  </a:lnTo>
                  <a:lnTo>
                    <a:pt x="16324" y="11225"/>
                  </a:lnTo>
                  <a:lnTo>
                    <a:pt x="16617" y="11335"/>
                  </a:lnTo>
                  <a:lnTo>
                    <a:pt x="16984" y="11408"/>
                  </a:lnTo>
                  <a:lnTo>
                    <a:pt x="17057" y="11408"/>
                  </a:lnTo>
                  <a:lnTo>
                    <a:pt x="17094" y="11372"/>
                  </a:lnTo>
                  <a:lnTo>
                    <a:pt x="17131" y="11298"/>
                  </a:lnTo>
                  <a:lnTo>
                    <a:pt x="17167" y="11225"/>
                  </a:lnTo>
                  <a:lnTo>
                    <a:pt x="17167" y="11152"/>
                  </a:lnTo>
                  <a:lnTo>
                    <a:pt x="17131" y="11078"/>
                  </a:lnTo>
                  <a:lnTo>
                    <a:pt x="17094" y="11042"/>
                  </a:lnTo>
                  <a:lnTo>
                    <a:pt x="17021" y="11005"/>
                  </a:lnTo>
                  <a:lnTo>
                    <a:pt x="16764" y="10968"/>
                  </a:lnTo>
                  <a:lnTo>
                    <a:pt x="16544" y="10895"/>
                  </a:lnTo>
                  <a:lnTo>
                    <a:pt x="16250" y="10821"/>
                  </a:lnTo>
                  <a:lnTo>
                    <a:pt x="16397" y="10345"/>
                  </a:lnTo>
                  <a:lnTo>
                    <a:pt x="16507" y="9831"/>
                  </a:lnTo>
                  <a:lnTo>
                    <a:pt x="16727" y="9941"/>
                  </a:lnTo>
                  <a:lnTo>
                    <a:pt x="16984" y="9978"/>
                  </a:lnTo>
                  <a:lnTo>
                    <a:pt x="17131" y="10014"/>
                  </a:lnTo>
                  <a:lnTo>
                    <a:pt x="17277" y="10014"/>
                  </a:lnTo>
                  <a:lnTo>
                    <a:pt x="17424" y="9978"/>
                  </a:lnTo>
                  <a:lnTo>
                    <a:pt x="17461" y="9904"/>
                  </a:lnTo>
                  <a:lnTo>
                    <a:pt x="17497" y="9831"/>
                  </a:lnTo>
                  <a:lnTo>
                    <a:pt x="17497" y="9794"/>
                  </a:lnTo>
                  <a:lnTo>
                    <a:pt x="17497" y="9721"/>
                  </a:lnTo>
                  <a:lnTo>
                    <a:pt x="17387" y="9648"/>
                  </a:lnTo>
                  <a:lnTo>
                    <a:pt x="17277" y="9611"/>
                  </a:lnTo>
                  <a:lnTo>
                    <a:pt x="17167" y="9574"/>
                  </a:lnTo>
                  <a:lnTo>
                    <a:pt x="16544" y="9501"/>
                  </a:lnTo>
                  <a:lnTo>
                    <a:pt x="16544" y="9464"/>
                  </a:lnTo>
                  <a:lnTo>
                    <a:pt x="16580" y="8987"/>
                  </a:lnTo>
                  <a:lnTo>
                    <a:pt x="16617" y="8511"/>
                  </a:lnTo>
                  <a:lnTo>
                    <a:pt x="16800" y="8584"/>
                  </a:lnTo>
                  <a:lnTo>
                    <a:pt x="17021" y="8621"/>
                  </a:lnTo>
                  <a:lnTo>
                    <a:pt x="17204" y="8657"/>
                  </a:lnTo>
                  <a:lnTo>
                    <a:pt x="17424" y="8621"/>
                  </a:lnTo>
                  <a:lnTo>
                    <a:pt x="17571" y="8584"/>
                  </a:lnTo>
                  <a:lnTo>
                    <a:pt x="17644" y="8511"/>
                  </a:lnTo>
                  <a:lnTo>
                    <a:pt x="17681" y="8437"/>
                  </a:lnTo>
                  <a:lnTo>
                    <a:pt x="17681" y="8364"/>
                  </a:lnTo>
                  <a:lnTo>
                    <a:pt x="17644" y="8290"/>
                  </a:lnTo>
                  <a:lnTo>
                    <a:pt x="17534" y="8217"/>
                  </a:lnTo>
                  <a:lnTo>
                    <a:pt x="17387" y="8217"/>
                  </a:lnTo>
                  <a:lnTo>
                    <a:pt x="17094" y="8254"/>
                  </a:lnTo>
                  <a:lnTo>
                    <a:pt x="16617" y="8217"/>
                  </a:lnTo>
                  <a:lnTo>
                    <a:pt x="16580" y="7814"/>
                  </a:lnTo>
                  <a:lnTo>
                    <a:pt x="16507" y="7410"/>
                  </a:lnTo>
                  <a:lnTo>
                    <a:pt x="16507" y="7410"/>
                  </a:lnTo>
                  <a:lnTo>
                    <a:pt x="16690" y="7447"/>
                  </a:lnTo>
                  <a:lnTo>
                    <a:pt x="16874" y="7447"/>
                  </a:lnTo>
                  <a:lnTo>
                    <a:pt x="17021" y="7410"/>
                  </a:lnTo>
                  <a:lnTo>
                    <a:pt x="17204" y="7337"/>
                  </a:lnTo>
                  <a:lnTo>
                    <a:pt x="17351" y="7263"/>
                  </a:lnTo>
                  <a:lnTo>
                    <a:pt x="17387" y="7190"/>
                  </a:lnTo>
                  <a:lnTo>
                    <a:pt x="17424" y="7117"/>
                  </a:lnTo>
                  <a:lnTo>
                    <a:pt x="17424" y="7043"/>
                  </a:lnTo>
                  <a:lnTo>
                    <a:pt x="17424" y="7007"/>
                  </a:lnTo>
                  <a:lnTo>
                    <a:pt x="17351" y="6933"/>
                  </a:lnTo>
                  <a:lnTo>
                    <a:pt x="17314" y="6897"/>
                  </a:lnTo>
                  <a:lnTo>
                    <a:pt x="17131" y="6897"/>
                  </a:lnTo>
                  <a:lnTo>
                    <a:pt x="16947" y="6970"/>
                  </a:lnTo>
                  <a:lnTo>
                    <a:pt x="16764" y="7007"/>
                  </a:lnTo>
                  <a:lnTo>
                    <a:pt x="16397" y="7080"/>
                  </a:lnTo>
                  <a:lnTo>
                    <a:pt x="16324" y="6897"/>
                  </a:lnTo>
                  <a:lnTo>
                    <a:pt x="16140" y="6493"/>
                  </a:lnTo>
                  <a:lnTo>
                    <a:pt x="16397" y="6420"/>
                  </a:lnTo>
                  <a:lnTo>
                    <a:pt x="16764" y="6273"/>
                  </a:lnTo>
                  <a:lnTo>
                    <a:pt x="16947" y="6200"/>
                  </a:lnTo>
                  <a:lnTo>
                    <a:pt x="17094" y="6090"/>
                  </a:lnTo>
                  <a:lnTo>
                    <a:pt x="17131" y="6053"/>
                  </a:lnTo>
                  <a:lnTo>
                    <a:pt x="17131" y="5979"/>
                  </a:lnTo>
                  <a:lnTo>
                    <a:pt x="17131" y="5906"/>
                  </a:lnTo>
                  <a:lnTo>
                    <a:pt x="17021" y="5833"/>
                  </a:lnTo>
                  <a:lnTo>
                    <a:pt x="16910" y="5796"/>
                  </a:lnTo>
                  <a:lnTo>
                    <a:pt x="16764" y="5833"/>
                  </a:lnTo>
                  <a:lnTo>
                    <a:pt x="16580" y="5906"/>
                  </a:lnTo>
                  <a:lnTo>
                    <a:pt x="16250" y="6090"/>
                  </a:lnTo>
                  <a:lnTo>
                    <a:pt x="16104" y="6163"/>
                  </a:lnTo>
                  <a:lnTo>
                    <a:pt x="15957" y="6236"/>
                  </a:lnTo>
                  <a:lnTo>
                    <a:pt x="15957" y="6200"/>
                  </a:lnTo>
                  <a:lnTo>
                    <a:pt x="15957" y="6163"/>
                  </a:lnTo>
                  <a:lnTo>
                    <a:pt x="15920" y="6163"/>
                  </a:lnTo>
                  <a:lnTo>
                    <a:pt x="15590" y="5796"/>
                  </a:lnTo>
                  <a:lnTo>
                    <a:pt x="15920" y="5503"/>
                  </a:lnTo>
                  <a:lnTo>
                    <a:pt x="16250" y="5173"/>
                  </a:lnTo>
                  <a:lnTo>
                    <a:pt x="16287" y="5099"/>
                  </a:lnTo>
                  <a:lnTo>
                    <a:pt x="16324" y="4989"/>
                  </a:lnTo>
                  <a:lnTo>
                    <a:pt x="16287" y="4916"/>
                  </a:lnTo>
                  <a:lnTo>
                    <a:pt x="16250" y="4879"/>
                  </a:lnTo>
                  <a:lnTo>
                    <a:pt x="16177" y="4806"/>
                  </a:lnTo>
                  <a:lnTo>
                    <a:pt x="16030" y="4806"/>
                  </a:lnTo>
                  <a:lnTo>
                    <a:pt x="15957" y="4842"/>
                  </a:lnTo>
                  <a:lnTo>
                    <a:pt x="15627" y="5209"/>
                  </a:lnTo>
                  <a:lnTo>
                    <a:pt x="15333" y="5576"/>
                  </a:lnTo>
                  <a:lnTo>
                    <a:pt x="15076" y="5393"/>
                  </a:lnTo>
                  <a:lnTo>
                    <a:pt x="14820" y="5246"/>
                  </a:lnTo>
                  <a:lnTo>
                    <a:pt x="14673" y="5173"/>
                  </a:lnTo>
                  <a:lnTo>
                    <a:pt x="14746" y="5026"/>
                  </a:lnTo>
                  <a:lnTo>
                    <a:pt x="14966" y="4659"/>
                  </a:lnTo>
                  <a:lnTo>
                    <a:pt x="15003" y="4586"/>
                  </a:lnTo>
                  <a:lnTo>
                    <a:pt x="15003" y="4512"/>
                  </a:lnTo>
                  <a:lnTo>
                    <a:pt x="14930" y="4402"/>
                  </a:lnTo>
                  <a:lnTo>
                    <a:pt x="14856" y="4366"/>
                  </a:lnTo>
                  <a:lnTo>
                    <a:pt x="14746" y="4366"/>
                  </a:lnTo>
                  <a:lnTo>
                    <a:pt x="14673" y="4439"/>
                  </a:lnTo>
                  <a:lnTo>
                    <a:pt x="14526" y="4622"/>
                  </a:lnTo>
                  <a:lnTo>
                    <a:pt x="14416" y="4842"/>
                  </a:lnTo>
                  <a:lnTo>
                    <a:pt x="14343" y="5026"/>
                  </a:lnTo>
                  <a:lnTo>
                    <a:pt x="14159" y="4989"/>
                  </a:lnTo>
                  <a:lnTo>
                    <a:pt x="13939" y="4989"/>
                  </a:lnTo>
                  <a:lnTo>
                    <a:pt x="13903" y="4732"/>
                  </a:lnTo>
                  <a:lnTo>
                    <a:pt x="13866" y="4476"/>
                  </a:lnTo>
                  <a:lnTo>
                    <a:pt x="13829" y="3962"/>
                  </a:lnTo>
                  <a:lnTo>
                    <a:pt x="13829" y="3889"/>
                  </a:lnTo>
                  <a:lnTo>
                    <a:pt x="13756" y="385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8"/>
            <p:cNvSpPr/>
            <p:nvPr/>
          </p:nvSpPr>
          <p:spPr>
            <a:xfrm>
              <a:off x="6059500" y="3516375"/>
              <a:ext cx="268700" cy="232025"/>
            </a:xfrm>
            <a:custGeom>
              <a:avLst/>
              <a:gdLst/>
              <a:ahLst/>
              <a:cxnLst/>
              <a:rect l="l" t="t" r="r" b="b"/>
              <a:pathLst>
                <a:path w="10748" h="9281" extrusionOk="0">
                  <a:moveTo>
                    <a:pt x="4072" y="550"/>
                  </a:moveTo>
                  <a:lnTo>
                    <a:pt x="4329" y="587"/>
                  </a:lnTo>
                  <a:lnTo>
                    <a:pt x="4585" y="697"/>
                  </a:lnTo>
                  <a:lnTo>
                    <a:pt x="4842" y="844"/>
                  </a:lnTo>
                  <a:lnTo>
                    <a:pt x="5025" y="1064"/>
                  </a:lnTo>
                  <a:lnTo>
                    <a:pt x="5136" y="1211"/>
                  </a:lnTo>
                  <a:lnTo>
                    <a:pt x="5209" y="1394"/>
                  </a:lnTo>
                  <a:lnTo>
                    <a:pt x="5246" y="1541"/>
                  </a:lnTo>
                  <a:lnTo>
                    <a:pt x="5282" y="1724"/>
                  </a:lnTo>
                  <a:lnTo>
                    <a:pt x="5282" y="2091"/>
                  </a:lnTo>
                  <a:lnTo>
                    <a:pt x="5246" y="2458"/>
                  </a:lnTo>
                  <a:lnTo>
                    <a:pt x="5209" y="2641"/>
                  </a:lnTo>
                  <a:lnTo>
                    <a:pt x="4695" y="1761"/>
                  </a:lnTo>
                  <a:lnTo>
                    <a:pt x="4072" y="550"/>
                  </a:lnTo>
                  <a:close/>
                  <a:moveTo>
                    <a:pt x="1357" y="3008"/>
                  </a:moveTo>
                  <a:lnTo>
                    <a:pt x="1504" y="3265"/>
                  </a:lnTo>
                  <a:lnTo>
                    <a:pt x="1614" y="3558"/>
                  </a:lnTo>
                  <a:lnTo>
                    <a:pt x="1797" y="3852"/>
                  </a:lnTo>
                  <a:lnTo>
                    <a:pt x="1467" y="3778"/>
                  </a:lnTo>
                  <a:lnTo>
                    <a:pt x="1137" y="3742"/>
                  </a:lnTo>
                  <a:lnTo>
                    <a:pt x="1321" y="3118"/>
                  </a:lnTo>
                  <a:lnTo>
                    <a:pt x="1357" y="3008"/>
                  </a:lnTo>
                  <a:close/>
                  <a:moveTo>
                    <a:pt x="3815" y="550"/>
                  </a:moveTo>
                  <a:lnTo>
                    <a:pt x="4072" y="1174"/>
                  </a:lnTo>
                  <a:lnTo>
                    <a:pt x="4329" y="1798"/>
                  </a:lnTo>
                  <a:lnTo>
                    <a:pt x="4695" y="2531"/>
                  </a:lnTo>
                  <a:lnTo>
                    <a:pt x="5099" y="3265"/>
                  </a:lnTo>
                  <a:lnTo>
                    <a:pt x="4989" y="3852"/>
                  </a:lnTo>
                  <a:lnTo>
                    <a:pt x="4732" y="3191"/>
                  </a:lnTo>
                  <a:lnTo>
                    <a:pt x="4475" y="2531"/>
                  </a:lnTo>
                  <a:lnTo>
                    <a:pt x="4255" y="1981"/>
                  </a:lnTo>
                  <a:lnTo>
                    <a:pt x="4035" y="1467"/>
                  </a:lnTo>
                  <a:lnTo>
                    <a:pt x="3742" y="880"/>
                  </a:lnTo>
                  <a:lnTo>
                    <a:pt x="3558" y="587"/>
                  </a:lnTo>
                  <a:lnTo>
                    <a:pt x="3815" y="550"/>
                  </a:lnTo>
                  <a:close/>
                  <a:moveTo>
                    <a:pt x="1761" y="1724"/>
                  </a:moveTo>
                  <a:lnTo>
                    <a:pt x="1724" y="1798"/>
                  </a:lnTo>
                  <a:lnTo>
                    <a:pt x="1761" y="1944"/>
                  </a:lnTo>
                  <a:lnTo>
                    <a:pt x="1834" y="2018"/>
                  </a:lnTo>
                  <a:lnTo>
                    <a:pt x="1944" y="2054"/>
                  </a:lnTo>
                  <a:lnTo>
                    <a:pt x="2054" y="2054"/>
                  </a:lnTo>
                  <a:lnTo>
                    <a:pt x="2274" y="2531"/>
                  </a:lnTo>
                  <a:lnTo>
                    <a:pt x="2458" y="2971"/>
                  </a:lnTo>
                  <a:lnTo>
                    <a:pt x="3008" y="4182"/>
                  </a:lnTo>
                  <a:lnTo>
                    <a:pt x="3081" y="4329"/>
                  </a:lnTo>
                  <a:lnTo>
                    <a:pt x="2825" y="4255"/>
                  </a:lnTo>
                  <a:lnTo>
                    <a:pt x="2458" y="4072"/>
                  </a:lnTo>
                  <a:lnTo>
                    <a:pt x="2164" y="3742"/>
                  </a:lnTo>
                  <a:lnTo>
                    <a:pt x="1944" y="3375"/>
                  </a:lnTo>
                  <a:lnTo>
                    <a:pt x="1724" y="2935"/>
                  </a:lnTo>
                  <a:lnTo>
                    <a:pt x="1651" y="2715"/>
                  </a:lnTo>
                  <a:lnTo>
                    <a:pt x="1504" y="2494"/>
                  </a:lnTo>
                  <a:lnTo>
                    <a:pt x="1724" y="1761"/>
                  </a:lnTo>
                  <a:lnTo>
                    <a:pt x="1761" y="1724"/>
                  </a:lnTo>
                  <a:close/>
                  <a:moveTo>
                    <a:pt x="2604" y="1174"/>
                  </a:moveTo>
                  <a:lnTo>
                    <a:pt x="2715" y="1614"/>
                  </a:lnTo>
                  <a:lnTo>
                    <a:pt x="2861" y="2054"/>
                  </a:lnTo>
                  <a:lnTo>
                    <a:pt x="3228" y="2898"/>
                  </a:lnTo>
                  <a:lnTo>
                    <a:pt x="3998" y="4695"/>
                  </a:lnTo>
                  <a:lnTo>
                    <a:pt x="3632" y="4549"/>
                  </a:lnTo>
                  <a:lnTo>
                    <a:pt x="3522" y="4365"/>
                  </a:lnTo>
                  <a:lnTo>
                    <a:pt x="3301" y="3888"/>
                  </a:lnTo>
                  <a:lnTo>
                    <a:pt x="2861" y="2935"/>
                  </a:lnTo>
                  <a:lnTo>
                    <a:pt x="2274" y="1834"/>
                  </a:lnTo>
                  <a:lnTo>
                    <a:pt x="2311" y="1651"/>
                  </a:lnTo>
                  <a:lnTo>
                    <a:pt x="2421" y="1467"/>
                  </a:lnTo>
                  <a:lnTo>
                    <a:pt x="2604" y="1174"/>
                  </a:lnTo>
                  <a:close/>
                  <a:moveTo>
                    <a:pt x="3338" y="660"/>
                  </a:moveTo>
                  <a:lnTo>
                    <a:pt x="3375" y="770"/>
                  </a:lnTo>
                  <a:lnTo>
                    <a:pt x="3668" y="1467"/>
                  </a:lnTo>
                  <a:lnTo>
                    <a:pt x="3962" y="2164"/>
                  </a:lnTo>
                  <a:lnTo>
                    <a:pt x="4182" y="2788"/>
                  </a:lnTo>
                  <a:lnTo>
                    <a:pt x="4402" y="3412"/>
                  </a:lnTo>
                  <a:lnTo>
                    <a:pt x="4769" y="4659"/>
                  </a:lnTo>
                  <a:lnTo>
                    <a:pt x="4732" y="4805"/>
                  </a:lnTo>
                  <a:lnTo>
                    <a:pt x="4659" y="4805"/>
                  </a:lnTo>
                  <a:lnTo>
                    <a:pt x="4549" y="4842"/>
                  </a:lnTo>
                  <a:lnTo>
                    <a:pt x="3668" y="2971"/>
                  </a:lnTo>
                  <a:lnTo>
                    <a:pt x="3191" y="1981"/>
                  </a:lnTo>
                  <a:lnTo>
                    <a:pt x="2971" y="1504"/>
                  </a:lnTo>
                  <a:lnTo>
                    <a:pt x="2788" y="991"/>
                  </a:lnTo>
                  <a:lnTo>
                    <a:pt x="3045" y="807"/>
                  </a:lnTo>
                  <a:lnTo>
                    <a:pt x="3338" y="660"/>
                  </a:lnTo>
                  <a:close/>
                  <a:moveTo>
                    <a:pt x="7703" y="4952"/>
                  </a:moveTo>
                  <a:lnTo>
                    <a:pt x="7960" y="5246"/>
                  </a:lnTo>
                  <a:lnTo>
                    <a:pt x="7960" y="5246"/>
                  </a:lnTo>
                  <a:lnTo>
                    <a:pt x="7887" y="5209"/>
                  </a:lnTo>
                  <a:lnTo>
                    <a:pt x="7593" y="5319"/>
                  </a:lnTo>
                  <a:lnTo>
                    <a:pt x="7300" y="5466"/>
                  </a:lnTo>
                  <a:lnTo>
                    <a:pt x="7190" y="5356"/>
                  </a:lnTo>
                  <a:lnTo>
                    <a:pt x="7080" y="5246"/>
                  </a:lnTo>
                  <a:lnTo>
                    <a:pt x="7373" y="5099"/>
                  </a:lnTo>
                  <a:lnTo>
                    <a:pt x="7703" y="4952"/>
                  </a:lnTo>
                  <a:close/>
                  <a:moveTo>
                    <a:pt x="8070" y="5356"/>
                  </a:moveTo>
                  <a:lnTo>
                    <a:pt x="8180" y="5466"/>
                  </a:lnTo>
                  <a:lnTo>
                    <a:pt x="7923" y="5576"/>
                  </a:lnTo>
                  <a:lnTo>
                    <a:pt x="7923" y="5576"/>
                  </a:lnTo>
                  <a:lnTo>
                    <a:pt x="8033" y="5429"/>
                  </a:lnTo>
                  <a:lnTo>
                    <a:pt x="8070" y="5356"/>
                  </a:lnTo>
                  <a:close/>
                  <a:moveTo>
                    <a:pt x="7556" y="5612"/>
                  </a:moveTo>
                  <a:lnTo>
                    <a:pt x="7483" y="5722"/>
                  </a:lnTo>
                  <a:lnTo>
                    <a:pt x="7483" y="5686"/>
                  </a:lnTo>
                  <a:lnTo>
                    <a:pt x="7556" y="5612"/>
                  </a:lnTo>
                  <a:close/>
                  <a:moveTo>
                    <a:pt x="8327" y="5649"/>
                  </a:moveTo>
                  <a:lnTo>
                    <a:pt x="8327" y="5686"/>
                  </a:lnTo>
                  <a:lnTo>
                    <a:pt x="7850" y="6163"/>
                  </a:lnTo>
                  <a:lnTo>
                    <a:pt x="7740" y="6016"/>
                  </a:lnTo>
                  <a:lnTo>
                    <a:pt x="7997" y="5796"/>
                  </a:lnTo>
                  <a:lnTo>
                    <a:pt x="8327" y="5649"/>
                  </a:lnTo>
                  <a:close/>
                  <a:moveTo>
                    <a:pt x="8437" y="5796"/>
                  </a:moveTo>
                  <a:lnTo>
                    <a:pt x="8584" y="6053"/>
                  </a:lnTo>
                  <a:lnTo>
                    <a:pt x="8143" y="6163"/>
                  </a:lnTo>
                  <a:lnTo>
                    <a:pt x="8437" y="5796"/>
                  </a:lnTo>
                  <a:close/>
                  <a:moveTo>
                    <a:pt x="8437" y="6346"/>
                  </a:moveTo>
                  <a:lnTo>
                    <a:pt x="8180" y="6676"/>
                  </a:lnTo>
                  <a:lnTo>
                    <a:pt x="8107" y="6493"/>
                  </a:lnTo>
                  <a:lnTo>
                    <a:pt x="8437" y="6346"/>
                  </a:lnTo>
                  <a:close/>
                  <a:moveTo>
                    <a:pt x="8767" y="6309"/>
                  </a:moveTo>
                  <a:lnTo>
                    <a:pt x="8840" y="6419"/>
                  </a:lnTo>
                  <a:lnTo>
                    <a:pt x="8547" y="6676"/>
                  </a:lnTo>
                  <a:lnTo>
                    <a:pt x="8767" y="6309"/>
                  </a:lnTo>
                  <a:close/>
                  <a:moveTo>
                    <a:pt x="9024" y="4695"/>
                  </a:moveTo>
                  <a:lnTo>
                    <a:pt x="9244" y="4732"/>
                  </a:lnTo>
                  <a:lnTo>
                    <a:pt x="9464" y="4805"/>
                  </a:lnTo>
                  <a:lnTo>
                    <a:pt x="9647" y="4915"/>
                  </a:lnTo>
                  <a:lnTo>
                    <a:pt x="9831" y="5062"/>
                  </a:lnTo>
                  <a:lnTo>
                    <a:pt x="9904" y="5099"/>
                  </a:lnTo>
                  <a:lnTo>
                    <a:pt x="9941" y="5099"/>
                  </a:lnTo>
                  <a:lnTo>
                    <a:pt x="10051" y="5209"/>
                  </a:lnTo>
                  <a:lnTo>
                    <a:pt x="10161" y="5429"/>
                  </a:lnTo>
                  <a:lnTo>
                    <a:pt x="10198" y="5649"/>
                  </a:lnTo>
                  <a:lnTo>
                    <a:pt x="10234" y="5869"/>
                  </a:lnTo>
                  <a:lnTo>
                    <a:pt x="10198" y="6089"/>
                  </a:lnTo>
                  <a:lnTo>
                    <a:pt x="10161" y="6346"/>
                  </a:lnTo>
                  <a:lnTo>
                    <a:pt x="10088" y="6566"/>
                  </a:lnTo>
                  <a:lnTo>
                    <a:pt x="9941" y="7006"/>
                  </a:lnTo>
                  <a:lnTo>
                    <a:pt x="9904" y="7080"/>
                  </a:lnTo>
                  <a:lnTo>
                    <a:pt x="9647" y="6676"/>
                  </a:lnTo>
                  <a:lnTo>
                    <a:pt x="9024" y="5832"/>
                  </a:lnTo>
                  <a:lnTo>
                    <a:pt x="8620" y="5282"/>
                  </a:lnTo>
                  <a:lnTo>
                    <a:pt x="8400" y="5025"/>
                  </a:lnTo>
                  <a:lnTo>
                    <a:pt x="8143" y="4842"/>
                  </a:lnTo>
                  <a:lnTo>
                    <a:pt x="8584" y="4732"/>
                  </a:lnTo>
                  <a:lnTo>
                    <a:pt x="8804" y="4695"/>
                  </a:lnTo>
                  <a:close/>
                  <a:moveTo>
                    <a:pt x="1064" y="3962"/>
                  </a:moveTo>
                  <a:lnTo>
                    <a:pt x="1357" y="4182"/>
                  </a:lnTo>
                  <a:lnTo>
                    <a:pt x="1651" y="4329"/>
                  </a:lnTo>
                  <a:lnTo>
                    <a:pt x="2348" y="4585"/>
                  </a:lnTo>
                  <a:lnTo>
                    <a:pt x="2458" y="4659"/>
                  </a:lnTo>
                  <a:lnTo>
                    <a:pt x="2494" y="4695"/>
                  </a:lnTo>
                  <a:lnTo>
                    <a:pt x="2568" y="4732"/>
                  </a:lnTo>
                  <a:lnTo>
                    <a:pt x="2641" y="4695"/>
                  </a:lnTo>
                  <a:lnTo>
                    <a:pt x="4329" y="5319"/>
                  </a:lnTo>
                  <a:lnTo>
                    <a:pt x="4329" y="5356"/>
                  </a:lnTo>
                  <a:lnTo>
                    <a:pt x="4292" y="5319"/>
                  </a:lnTo>
                  <a:lnTo>
                    <a:pt x="3888" y="5172"/>
                  </a:lnTo>
                  <a:lnTo>
                    <a:pt x="3705" y="5136"/>
                  </a:lnTo>
                  <a:lnTo>
                    <a:pt x="3485" y="5099"/>
                  </a:lnTo>
                  <a:lnTo>
                    <a:pt x="3448" y="5136"/>
                  </a:lnTo>
                  <a:lnTo>
                    <a:pt x="3411" y="5172"/>
                  </a:lnTo>
                  <a:lnTo>
                    <a:pt x="3448" y="5246"/>
                  </a:lnTo>
                  <a:lnTo>
                    <a:pt x="3595" y="5392"/>
                  </a:lnTo>
                  <a:lnTo>
                    <a:pt x="3852" y="5539"/>
                  </a:lnTo>
                  <a:lnTo>
                    <a:pt x="4108" y="5686"/>
                  </a:lnTo>
                  <a:lnTo>
                    <a:pt x="4402" y="5759"/>
                  </a:lnTo>
                  <a:lnTo>
                    <a:pt x="4365" y="5906"/>
                  </a:lnTo>
                  <a:lnTo>
                    <a:pt x="4035" y="5906"/>
                  </a:lnTo>
                  <a:lnTo>
                    <a:pt x="3742" y="5869"/>
                  </a:lnTo>
                  <a:lnTo>
                    <a:pt x="3411" y="5759"/>
                  </a:lnTo>
                  <a:lnTo>
                    <a:pt x="3228" y="5686"/>
                  </a:lnTo>
                  <a:lnTo>
                    <a:pt x="3191" y="5612"/>
                  </a:lnTo>
                  <a:lnTo>
                    <a:pt x="3155" y="5576"/>
                  </a:lnTo>
                  <a:lnTo>
                    <a:pt x="3118" y="5539"/>
                  </a:lnTo>
                  <a:lnTo>
                    <a:pt x="3081" y="5502"/>
                  </a:lnTo>
                  <a:lnTo>
                    <a:pt x="3045" y="5502"/>
                  </a:lnTo>
                  <a:lnTo>
                    <a:pt x="3008" y="5539"/>
                  </a:lnTo>
                  <a:lnTo>
                    <a:pt x="2971" y="5649"/>
                  </a:lnTo>
                  <a:lnTo>
                    <a:pt x="2971" y="5722"/>
                  </a:lnTo>
                  <a:lnTo>
                    <a:pt x="3008" y="5796"/>
                  </a:lnTo>
                  <a:lnTo>
                    <a:pt x="3045" y="5869"/>
                  </a:lnTo>
                  <a:lnTo>
                    <a:pt x="3191" y="6016"/>
                  </a:lnTo>
                  <a:lnTo>
                    <a:pt x="3338" y="6126"/>
                  </a:lnTo>
                  <a:lnTo>
                    <a:pt x="3522" y="6199"/>
                  </a:lnTo>
                  <a:lnTo>
                    <a:pt x="3742" y="6273"/>
                  </a:lnTo>
                  <a:lnTo>
                    <a:pt x="3962" y="6309"/>
                  </a:lnTo>
                  <a:lnTo>
                    <a:pt x="4182" y="6309"/>
                  </a:lnTo>
                  <a:lnTo>
                    <a:pt x="3962" y="6676"/>
                  </a:lnTo>
                  <a:lnTo>
                    <a:pt x="3742" y="6603"/>
                  </a:lnTo>
                  <a:lnTo>
                    <a:pt x="3228" y="6456"/>
                  </a:lnTo>
                  <a:lnTo>
                    <a:pt x="2971" y="6419"/>
                  </a:lnTo>
                  <a:lnTo>
                    <a:pt x="2715" y="6383"/>
                  </a:lnTo>
                  <a:lnTo>
                    <a:pt x="2641" y="6383"/>
                  </a:lnTo>
                  <a:lnTo>
                    <a:pt x="2641" y="6456"/>
                  </a:lnTo>
                  <a:lnTo>
                    <a:pt x="2641" y="6493"/>
                  </a:lnTo>
                  <a:lnTo>
                    <a:pt x="2678" y="6529"/>
                  </a:lnTo>
                  <a:lnTo>
                    <a:pt x="2861" y="6676"/>
                  </a:lnTo>
                  <a:lnTo>
                    <a:pt x="3081" y="6786"/>
                  </a:lnTo>
                  <a:lnTo>
                    <a:pt x="3522" y="6970"/>
                  </a:lnTo>
                  <a:lnTo>
                    <a:pt x="3742" y="7080"/>
                  </a:lnTo>
                  <a:lnTo>
                    <a:pt x="3632" y="7226"/>
                  </a:lnTo>
                  <a:lnTo>
                    <a:pt x="3522" y="7336"/>
                  </a:lnTo>
                  <a:lnTo>
                    <a:pt x="2935" y="7080"/>
                  </a:lnTo>
                  <a:lnTo>
                    <a:pt x="2311" y="6823"/>
                  </a:lnTo>
                  <a:lnTo>
                    <a:pt x="2238" y="6823"/>
                  </a:lnTo>
                  <a:lnTo>
                    <a:pt x="2201" y="6860"/>
                  </a:lnTo>
                  <a:lnTo>
                    <a:pt x="2201" y="6896"/>
                  </a:lnTo>
                  <a:lnTo>
                    <a:pt x="2201" y="6970"/>
                  </a:lnTo>
                  <a:lnTo>
                    <a:pt x="2458" y="7190"/>
                  </a:lnTo>
                  <a:lnTo>
                    <a:pt x="2678" y="7410"/>
                  </a:lnTo>
                  <a:lnTo>
                    <a:pt x="2971" y="7557"/>
                  </a:lnTo>
                  <a:lnTo>
                    <a:pt x="3265" y="7703"/>
                  </a:lnTo>
                  <a:lnTo>
                    <a:pt x="2971" y="7960"/>
                  </a:lnTo>
                  <a:lnTo>
                    <a:pt x="2641" y="7960"/>
                  </a:lnTo>
                  <a:lnTo>
                    <a:pt x="2311" y="7887"/>
                  </a:lnTo>
                  <a:lnTo>
                    <a:pt x="1981" y="7777"/>
                  </a:lnTo>
                  <a:lnTo>
                    <a:pt x="1871" y="7777"/>
                  </a:lnTo>
                  <a:lnTo>
                    <a:pt x="1834" y="7813"/>
                  </a:lnTo>
                  <a:lnTo>
                    <a:pt x="1797" y="7850"/>
                  </a:lnTo>
                  <a:lnTo>
                    <a:pt x="1797" y="7923"/>
                  </a:lnTo>
                  <a:lnTo>
                    <a:pt x="1834" y="8070"/>
                  </a:lnTo>
                  <a:lnTo>
                    <a:pt x="1944" y="8143"/>
                  </a:lnTo>
                  <a:lnTo>
                    <a:pt x="2091" y="8217"/>
                  </a:lnTo>
                  <a:lnTo>
                    <a:pt x="2238" y="8290"/>
                  </a:lnTo>
                  <a:lnTo>
                    <a:pt x="2348" y="8327"/>
                  </a:lnTo>
                  <a:lnTo>
                    <a:pt x="2164" y="8364"/>
                  </a:lnTo>
                  <a:lnTo>
                    <a:pt x="1944" y="8364"/>
                  </a:lnTo>
                  <a:lnTo>
                    <a:pt x="1761" y="8327"/>
                  </a:lnTo>
                  <a:lnTo>
                    <a:pt x="1541" y="8253"/>
                  </a:lnTo>
                  <a:lnTo>
                    <a:pt x="1247" y="8070"/>
                  </a:lnTo>
                  <a:lnTo>
                    <a:pt x="1027" y="7850"/>
                  </a:lnTo>
                  <a:lnTo>
                    <a:pt x="844" y="7593"/>
                  </a:lnTo>
                  <a:lnTo>
                    <a:pt x="697" y="7300"/>
                  </a:lnTo>
                  <a:lnTo>
                    <a:pt x="624" y="6970"/>
                  </a:lnTo>
                  <a:lnTo>
                    <a:pt x="550" y="6676"/>
                  </a:lnTo>
                  <a:lnTo>
                    <a:pt x="550" y="6346"/>
                  </a:lnTo>
                  <a:lnTo>
                    <a:pt x="550" y="6016"/>
                  </a:lnTo>
                  <a:lnTo>
                    <a:pt x="624" y="5502"/>
                  </a:lnTo>
                  <a:lnTo>
                    <a:pt x="734" y="4989"/>
                  </a:lnTo>
                  <a:lnTo>
                    <a:pt x="1064" y="3962"/>
                  </a:lnTo>
                  <a:close/>
                  <a:moveTo>
                    <a:pt x="6786" y="5429"/>
                  </a:moveTo>
                  <a:lnTo>
                    <a:pt x="6860" y="5649"/>
                  </a:lnTo>
                  <a:lnTo>
                    <a:pt x="6970" y="5832"/>
                  </a:lnTo>
                  <a:lnTo>
                    <a:pt x="7006" y="5906"/>
                  </a:lnTo>
                  <a:lnTo>
                    <a:pt x="7043" y="5979"/>
                  </a:lnTo>
                  <a:lnTo>
                    <a:pt x="7116" y="6016"/>
                  </a:lnTo>
                  <a:lnTo>
                    <a:pt x="7813" y="7006"/>
                  </a:lnTo>
                  <a:lnTo>
                    <a:pt x="8143" y="7520"/>
                  </a:lnTo>
                  <a:lnTo>
                    <a:pt x="8143" y="7667"/>
                  </a:lnTo>
                  <a:lnTo>
                    <a:pt x="8143" y="7740"/>
                  </a:lnTo>
                  <a:lnTo>
                    <a:pt x="8217" y="7813"/>
                  </a:lnTo>
                  <a:lnTo>
                    <a:pt x="8290" y="7850"/>
                  </a:lnTo>
                  <a:lnTo>
                    <a:pt x="8363" y="7850"/>
                  </a:lnTo>
                  <a:lnTo>
                    <a:pt x="8400" y="7813"/>
                  </a:lnTo>
                  <a:lnTo>
                    <a:pt x="8510" y="7887"/>
                  </a:lnTo>
                  <a:lnTo>
                    <a:pt x="8584" y="7923"/>
                  </a:lnTo>
                  <a:lnTo>
                    <a:pt x="8694" y="7960"/>
                  </a:lnTo>
                  <a:lnTo>
                    <a:pt x="8767" y="7923"/>
                  </a:lnTo>
                  <a:lnTo>
                    <a:pt x="8877" y="7997"/>
                  </a:lnTo>
                  <a:lnTo>
                    <a:pt x="8987" y="7997"/>
                  </a:lnTo>
                  <a:lnTo>
                    <a:pt x="9060" y="8033"/>
                  </a:lnTo>
                  <a:lnTo>
                    <a:pt x="9134" y="7997"/>
                  </a:lnTo>
                  <a:lnTo>
                    <a:pt x="9207" y="7923"/>
                  </a:lnTo>
                  <a:lnTo>
                    <a:pt x="9207" y="7813"/>
                  </a:lnTo>
                  <a:lnTo>
                    <a:pt x="9207" y="7740"/>
                  </a:lnTo>
                  <a:lnTo>
                    <a:pt x="9134" y="7667"/>
                  </a:lnTo>
                  <a:lnTo>
                    <a:pt x="9170" y="7557"/>
                  </a:lnTo>
                  <a:lnTo>
                    <a:pt x="9207" y="7483"/>
                  </a:lnTo>
                  <a:lnTo>
                    <a:pt x="9244" y="7410"/>
                  </a:lnTo>
                  <a:lnTo>
                    <a:pt x="9244" y="7373"/>
                  </a:lnTo>
                  <a:lnTo>
                    <a:pt x="9207" y="7300"/>
                  </a:lnTo>
                  <a:lnTo>
                    <a:pt x="9170" y="7263"/>
                  </a:lnTo>
                  <a:lnTo>
                    <a:pt x="9134" y="7226"/>
                  </a:lnTo>
                  <a:lnTo>
                    <a:pt x="8987" y="7226"/>
                  </a:lnTo>
                  <a:lnTo>
                    <a:pt x="8694" y="7336"/>
                  </a:lnTo>
                  <a:lnTo>
                    <a:pt x="8694" y="7300"/>
                  </a:lnTo>
                  <a:lnTo>
                    <a:pt x="8877" y="7153"/>
                  </a:lnTo>
                  <a:lnTo>
                    <a:pt x="9060" y="6970"/>
                  </a:lnTo>
                  <a:lnTo>
                    <a:pt x="9134" y="6860"/>
                  </a:lnTo>
                  <a:lnTo>
                    <a:pt x="9244" y="7043"/>
                  </a:lnTo>
                  <a:lnTo>
                    <a:pt x="9501" y="7446"/>
                  </a:lnTo>
                  <a:lnTo>
                    <a:pt x="9537" y="7593"/>
                  </a:lnTo>
                  <a:lnTo>
                    <a:pt x="9317" y="7887"/>
                  </a:lnTo>
                  <a:lnTo>
                    <a:pt x="9024" y="8143"/>
                  </a:lnTo>
                  <a:lnTo>
                    <a:pt x="8730" y="8364"/>
                  </a:lnTo>
                  <a:lnTo>
                    <a:pt x="8400" y="8547"/>
                  </a:lnTo>
                  <a:lnTo>
                    <a:pt x="8070" y="8657"/>
                  </a:lnTo>
                  <a:lnTo>
                    <a:pt x="7703" y="8694"/>
                  </a:lnTo>
                  <a:lnTo>
                    <a:pt x="7520" y="8694"/>
                  </a:lnTo>
                  <a:lnTo>
                    <a:pt x="7373" y="8657"/>
                  </a:lnTo>
                  <a:lnTo>
                    <a:pt x="7190" y="8620"/>
                  </a:lnTo>
                  <a:lnTo>
                    <a:pt x="7006" y="8547"/>
                  </a:lnTo>
                  <a:lnTo>
                    <a:pt x="6823" y="8437"/>
                  </a:lnTo>
                  <a:lnTo>
                    <a:pt x="6676" y="8290"/>
                  </a:lnTo>
                  <a:lnTo>
                    <a:pt x="6419" y="7997"/>
                  </a:lnTo>
                  <a:lnTo>
                    <a:pt x="6199" y="7667"/>
                  </a:lnTo>
                  <a:lnTo>
                    <a:pt x="6053" y="7300"/>
                  </a:lnTo>
                  <a:lnTo>
                    <a:pt x="6016" y="6896"/>
                  </a:lnTo>
                  <a:lnTo>
                    <a:pt x="6016" y="6676"/>
                  </a:lnTo>
                  <a:lnTo>
                    <a:pt x="6053" y="6493"/>
                  </a:lnTo>
                  <a:lnTo>
                    <a:pt x="6089" y="6309"/>
                  </a:lnTo>
                  <a:lnTo>
                    <a:pt x="6163" y="6126"/>
                  </a:lnTo>
                  <a:lnTo>
                    <a:pt x="6273" y="5943"/>
                  </a:lnTo>
                  <a:lnTo>
                    <a:pt x="6383" y="5759"/>
                  </a:lnTo>
                  <a:lnTo>
                    <a:pt x="6566" y="5576"/>
                  </a:lnTo>
                  <a:lnTo>
                    <a:pt x="6786" y="5429"/>
                  </a:lnTo>
                  <a:close/>
                  <a:moveTo>
                    <a:pt x="3852" y="0"/>
                  </a:moveTo>
                  <a:lnTo>
                    <a:pt x="3522" y="37"/>
                  </a:lnTo>
                  <a:lnTo>
                    <a:pt x="3191" y="110"/>
                  </a:lnTo>
                  <a:lnTo>
                    <a:pt x="2898" y="257"/>
                  </a:lnTo>
                  <a:lnTo>
                    <a:pt x="2604" y="440"/>
                  </a:lnTo>
                  <a:lnTo>
                    <a:pt x="2348" y="660"/>
                  </a:lnTo>
                  <a:lnTo>
                    <a:pt x="2091" y="660"/>
                  </a:lnTo>
                  <a:lnTo>
                    <a:pt x="1871" y="734"/>
                  </a:lnTo>
                  <a:lnTo>
                    <a:pt x="1687" y="880"/>
                  </a:lnTo>
                  <a:lnTo>
                    <a:pt x="1541" y="1064"/>
                  </a:lnTo>
                  <a:lnTo>
                    <a:pt x="1394" y="1284"/>
                  </a:lnTo>
                  <a:lnTo>
                    <a:pt x="1321" y="1504"/>
                  </a:lnTo>
                  <a:lnTo>
                    <a:pt x="1137" y="1944"/>
                  </a:lnTo>
                  <a:lnTo>
                    <a:pt x="660" y="3522"/>
                  </a:lnTo>
                  <a:lnTo>
                    <a:pt x="404" y="4292"/>
                  </a:lnTo>
                  <a:lnTo>
                    <a:pt x="183" y="5062"/>
                  </a:lnTo>
                  <a:lnTo>
                    <a:pt x="37" y="5759"/>
                  </a:lnTo>
                  <a:lnTo>
                    <a:pt x="0" y="6126"/>
                  </a:lnTo>
                  <a:lnTo>
                    <a:pt x="0" y="6456"/>
                  </a:lnTo>
                  <a:lnTo>
                    <a:pt x="0" y="6786"/>
                  </a:lnTo>
                  <a:lnTo>
                    <a:pt x="73" y="7153"/>
                  </a:lnTo>
                  <a:lnTo>
                    <a:pt x="183" y="7483"/>
                  </a:lnTo>
                  <a:lnTo>
                    <a:pt x="330" y="7813"/>
                  </a:lnTo>
                  <a:lnTo>
                    <a:pt x="477" y="8033"/>
                  </a:lnTo>
                  <a:lnTo>
                    <a:pt x="660" y="8253"/>
                  </a:lnTo>
                  <a:lnTo>
                    <a:pt x="880" y="8474"/>
                  </a:lnTo>
                  <a:lnTo>
                    <a:pt x="1101" y="8657"/>
                  </a:lnTo>
                  <a:lnTo>
                    <a:pt x="1357" y="8767"/>
                  </a:lnTo>
                  <a:lnTo>
                    <a:pt x="1651" y="8877"/>
                  </a:lnTo>
                  <a:lnTo>
                    <a:pt x="1908" y="8914"/>
                  </a:lnTo>
                  <a:lnTo>
                    <a:pt x="2201" y="8950"/>
                  </a:lnTo>
                  <a:lnTo>
                    <a:pt x="2458" y="8914"/>
                  </a:lnTo>
                  <a:lnTo>
                    <a:pt x="2678" y="8840"/>
                  </a:lnTo>
                  <a:lnTo>
                    <a:pt x="2898" y="8730"/>
                  </a:lnTo>
                  <a:lnTo>
                    <a:pt x="3081" y="8620"/>
                  </a:lnTo>
                  <a:lnTo>
                    <a:pt x="3448" y="8290"/>
                  </a:lnTo>
                  <a:lnTo>
                    <a:pt x="3778" y="7923"/>
                  </a:lnTo>
                  <a:lnTo>
                    <a:pt x="3815" y="7960"/>
                  </a:lnTo>
                  <a:lnTo>
                    <a:pt x="3925" y="7960"/>
                  </a:lnTo>
                  <a:lnTo>
                    <a:pt x="4035" y="7887"/>
                  </a:lnTo>
                  <a:lnTo>
                    <a:pt x="4108" y="7813"/>
                  </a:lnTo>
                  <a:lnTo>
                    <a:pt x="4108" y="7740"/>
                  </a:lnTo>
                  <a:lnTo>
                    <a:pt x="4072" y="7593"/>
                  </a:lnTo>
                  <a:lnTo>
                    <a:pt x="4182" y="7446"/>
                  </a:lnTo>
                  <a:lnTo>
                    <a:pt x="4512" y="6896"/>
                  </a:lnTo>
                  <a:lnTo>
                    <a:pt x="4769" y="6309"/>
                  </a:lnTo>
                  <a:lnTo>
                    <a:pt x="5025" y="5722"/>
                  </a:lnTo>
                  <a:lnTo>
                    <a:pt x="5209" y="5099"/>
                  </a:lnTo>
                  <a:lnTo>
                    <a:pt x="5246" y="5062"/>
                  </a:lnTo>
                  <a:lnTo>
                    <a:pt x="5282" y="4989"/>
                  </a:lnTo>
                  <a:lnTo>
                    <a:pt x="5282" y="4915"/>
                  </a:lnTo>
                  <a:lnTo>
                    <a:pt x="5466" y="4292"/>
                  </a:lnTo>
                  <a:lnTo>
                    <a:pt x="5612" y="3632"/>
                  </a:lnTo>
                  <a:lnTo>
                    <a:pt x="5722" y="2971"/>
                  </a:lnTo>
                  <a:lnTo>
                    <a:pt x="5796" y="2311"/>
                  </a:lnTo>
                  <a:lnTo>
                    <a:pt x="5832" y="1981"/>
                  </a:lnTo>
                  <a:lnTo>
                    <a:pt x="5796" y="1651"/>
                  </a:lnTo>
                  <a:lnTo>
                    <a:pt x="5759" y="1357"/>
                  </a:lnTo>
                  <a:lnTo>
                    <a:pt x="5649" y="1064"/>
                  </a:lnTo>
                  <a:lnTo>
                    <a:pt x="5539" y="807"/>
                  </a:lnTo>
                  <a:lnTo>
                    <a:pt x="5356" y="587"/>
                  </a:lnTo>
                  <a:lnTo>
                    <a:pt x="5099" y="367"/>
                  </a:lnTo>
                  <a:lnTo>
                    <a:pt x="4842" y="184"/>
                  </a:lnTo>
                  <a:lnTo>
                    <a:pt x="4512" y="73"/>
                  </a:lnTo>
                  <a:lnTo>
                    <a:pt x="4182" y="0"/>
                  </a:lnTo>
                  <a:close/>
                  <a:moveTo>
                    <a:pt x="8730" y="3962"/>
                  </a:moveTo>
                  <a:lnTo>
                    <a:pt x="8584" y="4072"/>
                  </a:lnTo>
                  <a:lnTo>
                    <a:pt x="8437" y="4182"/>
                  </a:lnTo>
                  <a:lnTo>
                    <a:pt x="8327" y="4329"/>
                  </a:lnTo>
                  <a:lnTo>
                    <a:pt x="7887" y="4439"/>
                  </a:lnTo>
                  <a:lnTo>
                    <a:pt x="7336" y="4585"/>
                  </a:lnTo>
                  <a:lnTo>
                    <a:pt x="6786" y="4842"/>
                  </a:lnTo>
                  <a:lnTo>
                    <a:pt x="6566" y="4989"/>
                  </a:lnTo>
                  <a:lnTo>
                    <a:pt x="6309" y="5172"/>
                  </a:lnTo>
                  <a:lnTo>
                    <a:pt x="6089" y="5356"/>
                  </a:lnTo>
                  <a:lnTo>
                    <a:pt x="5906" y="5576"/>
                  </a:lnTo>
                  <a:lnTo>
                    <a:pt x="5759" y="5796"/>
                  </a:lnTo>
                  <a:lnTo>
                    <a:pt x="5612" y="6053"/>
                  </a:lnTo>
                  <a:lnTo>
                    <a:pt x="5539" y="6309"/>
                  </a:lnTo>
                  <a:lnTo>
                    <a:pt x="5502" y="6603"/>
                  </a:lnTo>
                  <a:lnTo>
                    <a:pt x="5466" y="6860"/>
                  </a:lnTo>
                  <a:lnTo>
                    <a:pt x="5502" y="7116"/>
                  </a:lnTo>
                  <a:lnTo>
                    <a:pt x="5539" y="7373"/>
                  </a:lnTo>
                  <a:lnTo>
                    <a:pt x="5612" y="7630"/>
                  </a:lnTo>
                  <a:lnTo>
                    <a:pt x="5722" y="7887"/>
                  </a:lnTo>
                  <a:lnTo>
                    <a:pt x="5869" y="8107"/>
                  </a:lnTo>
                  <a:lnTo>
                    <a:pt x="6016" y="8327"/>
                  </a:lnTo>
                  <a:lnTo>
                    <a:pt x="6199" y="8547"/>
                  </a:lnTo>
                  <a:lnTo>
                    <a:pt x="6419" y="8730"/>
                  </a:lnTo>
                  <a:lnTo>
                    <a:pt x="6639" y="8914"/>
                  </a:lnTo>
                  <a:lnTo>
                    <a:pt x="6860" y="9060"/>
                  </a:lnTo>
                  <a:lnTo>
                    <a:pt x="7116" y="9170"/>
                  </a:lnTo>
                  <a:lnTo>
                    <a:pt x="7410" y="9244"/>
                  </a:lnTo>
                  <a:lnTo>
                    <a:pt x="7703" y="9281"/>
                  </a:lnTo>
                  <a:lnTo>
                    <a:pt x="8033" y="9244"/>
                  </a:lnTo>
                  <a:lnTo>
                    <a:pt x="8327" y="9170"/>
                  </a:lnTo>
                  <a:lnTo>
                    <a:pt x="8620" y="9024"/>
                  </a:lnTo>
                  <a:lnTo>
                    <a:pt x="8877" y="8877"/>
                  </a:lnTo>
                  <a:lnTo>
                    <a:pt x="9391" y="8547"/>
                  </a:lnTo>
                  <a:lnTo>
                    <a:pt x="9611" y="8364"/>
                  </a:lnTo>
                  <a:lnTo>
                    <a:pt x="9794" y="8143"/>
                  </a:lnTo>
                  <a:lnTo>
                    <a:pt x="9977" y="7923"/>
                  </a:lnTo>
                  <a:lnTo>
                    <a:pt x="10161" y="7703"/>
                  </a:lnTo>
                  <a:lnTo>
                    <a:pt x="10418" y="7190"/>
                  </a:lnTo>
                  <a:lnTo>
                    <a:pt x="10638" y="6676"/>
                  </a:lnTo>
                  <a:lnTo>
                    <a:pt x="10711" y="6346"/>
                  </a:lnTo>
                  <a:lnTo>
                    <a:pt x="10748" y="6053"/>
                  </a:lnTo>
                  <a:lnTo>
                    <a:pt x="10748" y="5722"/>
                  </a:lnTo>
                  <a:lnTo>
                    <a:pt x="10711" y="5466"/>
                  </a:lnTo>
                  <a:lnTo>
                    <a:pt x="10601" y="5172"/>
                  </a:lnTo>
                  <a:lnTo>
                    <a:pt x="10454" y="4915"/>
                  </a:lnTo>
                  <a:lnTo>
                    <a:pt x="10271" y="4659"/>
                  </a:lnTo>
                  <a:lnTo>
                    <a:pt x="10051" y="4439"/>
                  </a:lnTo>
                  <a:lnTo>
                    <a:pt x="9794" y="4255"/>
                  </a:lnTo>
                  <a:lnTo>
                    <a:pt x="9537" y="4108"/>
                  </a:lnTo>
                  <a:lnTo>
                    <a:pt x="9244" y="3998"/>
                  </a:lnTo>
                  <a:lnTo>
                    <a:pt x="8950" y="396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8"/>
            <p:cNvSpPr/>
            <p:nvPr/>
          </p:nvSpPr>
          <p:spPr>
            <a:xfrm>
              <a:off x="6385050" y="4208725"/>
              <a:ext cx="422775" cy="298975"/>
            </a:xfrm>
            <a:custGeom>
              <a:avLst/>
              <a:gdLst/>
              <a:ahLst/>
              <a:cxnLst/>
              <a:rect l="l" t="t" r="r" b="b"/>
              <a:pathLst>
                <a:path w="16911" h="11959" extrusionOk="0">
                  <a:moveTo>
                    <a:pt x="12215" y="8951"/>
                  </a:moveTo>
                  <a:lnTo>
                    <a:pt x="12032" y="9098"/>
                  </a:lnTo>
                  <a:lnTo>
                    <a:pt x="11848" y="9244"/>
                  </a:lnTo>
                  <a:lnTo>
                    <a:pt x="11408" y="9538"/>
                  </a:lnTo>
                  <a:lnTo>
                    <a:pt x="11005" y="9685"/>
                  </a:lnTo>
                  <a:lnTo>
                    <a:pt x="10638" y="9868"/>
                  </a:lnTo>
                  <a:lnTo>
                    <a:pt x="10124" y="10051"/>
                  </a:lnTo>
                  <a:lnTo>
                    <a:pt x="9977" y="10125"/>
                  </a:lnTo>
                  <a:lnTo>
                    <a:pt x="9794" y="10161"/>
                  </a:lnTo>
                  <a:lnTo>
                    <a:pt x="9904" y="9978"/>
                  </a:lnTo>
                  <a:lnTo>
                    <a:pt x="10051" y="9795"/>
                  </a:lnTo>
                  <a:lnTo>
                    <a:pt x="10344" y="9758"/>
                  </a:lnTo>
                  <a:lnTo>
                    <a:pt x="10601" y="9648"/>
                  </a:lnTo>
                  <a:lnTo>
                    <a:pt x="10858" y="9538"/>
                  </a:lnTo>
                  <a:lnTo>
                    <a:pt x="11115" y="9354"/>
                  </a:lnTo>
                  <a:lnTo>
                    <a:pt x="11335" y="9171"/>
                  </a:lnTo>
                  <a:lnTo>
                    <a:pt x="11371" y="9061"/>
                  </a:lnTo>
                  <a:lnTo>
                    <a:pt x="11445" y="9061"/>
                  </a:lnTo>
                  <a:lnTo>
                    <a:pt x="11481" y="9024"/>
                  </a:lnTo>
                  <a:lnTo>
                    <a:pt x="11848" y="8951"/>
                  </a:lnTo>
                  <a:close/>
                  <a:moveTo>
                    <a:pt x="12619" y="8988"/>
                  </a:moveTo>
                  <a:lnTo>
                    <a:pt x="12839" y="9061"/>
                  </a:lnTo>
                  <a:lnTo>
                    <a:pt x="12839" y="9171"/>
                  </a:lnTo>
                  <a:lnTo>
                    <a:pt x="12215" y="9685"/>
                  </a:lnTo>
                  <a:lnTo>
                    <a:pt x="11518" y="10125"/>
                  </a:lnTo>
                  <a:lnTo>
                    <a:pt x="11115" y="10345"/>
                  </a:lnTo>
                  <a:lnTo>
                    <a:pt x="10711" y="10528"/>
                  </a:lnTo>
                  <a:lnTo>
                    <a:pt x="10308" y="10712"/>
                  </a:lnTo>
                  <a:lnTo>
                    <a:pt x="9904" y="10932"/>
                  </a:lnTo>
                  <a:lnTo>
                    <a:pt x="9831" y="10822"/>
                  </a:lnTo>
                  <a:lnTo>
                    <a:pt x="9794" y="10712"/>
                  </a:lnTo>
                  <a:lnTo>
                    <a:pt x="9757" y="10455"/>
                  </a:lnTo>
                  <a:lnTo>
                    <a:pt x="9904" y="10455"/>
                  </a:lnTo>
                  <a:lnTo>
                    <a:pt x="10051" y="10381"/>
                  </a:lnTo>
                  <a:lnTo>
                    <a:pt x="10344" y="10271"/>
                  </a:lnTo>
                  <a:lnTo>
                    <a:pt x="11078" y="10015"/>
                  </a:lnTo>
                  <a:lnTo>
                    <a:pt x="11481" y="9831"/>
                  </a:lnTo>
                  <a:lnTo>
                    <a:pt x="11922" y="9611"/>
                  </a:lnTo>
                  <a:lnTo>
                    <a:pt x="12288" y="9318"/>
                  </a:lnTo>
                  <a:lnTo>
                    <a:pt x="12435" y="9171"/>
                  </a:lnTo>
                  <a:lnTo>
                    <a:pt x="12619" y="8988"/>
                  </a:lnTo>
                  <a:close/>
                  <a:moveTo>
                    <a:pt x="9464" y="514"/>
                  </a:moveTo>
                  <a:lnTo>
                    <a:pt x="9721" y="551"/>
                  </a:lnTo>
                  <a:lnTo>
                    <a:pt x="9941" y="588"/>
                  </a:lnTo>
                  <a:lnTo>
                    <a:pt x="10161" y="661"/>
                  </a:lnTo>
                  <a:lnTo>
                    <a:pt x="10344" y="771"/>
                  </a:lnTo>
                  <a:lnTo>
                    <a:pt x="10491" y="918"/>
                  </a:lnTo>
                  <a:lnTo>
                    <a:pt x="10564" y="1101"/>
                  </a:lnTo>
                  <a:lnTo>
                    <a:pt x="10601" y="1101"/>
                  </a:lnTo>
                  <a:lnTo>
                    <a:pt x="10528" y="1211"/>
                  </a:lnTo>
                  <a:lnTo>
                    <a:pt x="10528" y="1321"/>
                  </a:lnTo>
                  <a:lnTo>
                    <a:pt x="10564" y="1615"/>
                  </a:lnTo>
                  <a:lnTo>
                    <a:pt x="10638" y="1871"/>
                  </a:lnTo>
                  <a:lnTo>
                    <a:pt x="10748" y="2091"/>
                  </a:lnTo>
                  <a:lnTo>
                    <a:pt x="10931" y="2348"/>
                  </a:lnTo>
                  <a:lnTo>
                    <a:pt x="11005" y="2495"/>
                  </a:lnTo>
                  <a:lnTo>
                    <a:pt x="11041" y="2678"/>
                  </a:lnTo>
                  <a:lnTo>
                    <a:pt x="11041" y="2752"/>
                  </a:lnTo>
                  <a:lnTo>
                    <a:pt x="11005" y="2788"/>
                  </a:lnTo>
                  <a:lnTo>
                    <a:pt x="10931" y="2788"/>
                  </a:lnTo>
                  <a:lnTo>
                    <a:pt x="10858" y="2752"/>
                  </a:lnTo>
                  <a:lnTo>
                    <a:pt x="10784" y="2642"/>
                  </a:lnTo>
                  <a:lnTo>
                    <a:pt x="10674" y="2312"/>
                  </a:lnTo>
                  <a:lnTo>
                    <a:pt x="10601" y="2128"/>
                  </a:lnTo>
                  <a:lnTo>
                    <a:pt x="10491" y="1981"/>
                  </a:lnTo>
                  <a:lnTo>
                    <a:pt x="10381" y="1798"/>
                  </a:lnTo>
                  <a:lnTo>
                    <a:pt x="10234" y="1651"/>
                  </a:lnTo>
                  <a:lnTo>
                    <a:pt x="10088" y="1541"/>
                  </a:lnTo>
                  <a:lnTo>
                    <a:pt x="9904" y="1431"/>
                  </a:lnTo>
                  <a:lnTo>
                    <a:pt x="9721" y="1358"/>
                  </a:lnTo>
                  <a:lnTo>
                    <a:pt x="9537" y="1321"/>
                  </a:lnTo>
                  <a:lnTo>
                    <a:pt x="9134" y="1321"/>
                  </a:lnTo>
                  <a:lnTo>
                    <a:pt x="8950" y="1358"/>
                  </a:lnTo>
                  <a:lnTo>
                    <a:pt x="8767" y="1431"/>
                  </a:lnTo>
                  <a:lnTo>
                    <a:pt x="8694" y="1468"/>
                  </a:lnTo>
                  <a:lnTo>
                    <a:pt x="8657" y="1505"/>
                  </a:lnTo>
                  <a:lnTo>
                    <a:pt x="8694" y="1615"/>
                  </a:lnTo>
                  <a:lnTo>
                    <a:pt x="8767" y="1688"/>
                  </a:lnTo>
                  <a:lnTo>
                    <a:pt x="8804" y="1725"/>
                  </a:lnTo>
                  <a:lnTo>
                    <a:pt x="8877" y="1725"/>
                  </a:lnTo>
                  <a:lnTo>
                    <a:pt x="9097" y="1688"/>
                  </a:lnTo>
                  <a:lnTo>
                    <a:pt x="9281" y="1688"/>
                  </a:lnTo>
                  <a:lnTo>
                    <a:pt x="9501" y="1725"/>
                  </a:lnTo>
                  <a:lnTo>
                    <a:pt x="9684" y="1798"/>
                  </a:lnTo>
                  <a:lnTo>
                    <a:pt x="9867" y="1871"/>
                  </a:lnTo>
                  <a:lnTo>
                    <a:pt x="10014" y="2018"/>
                  </a:lnTo>
                  <a:lnTo>
                    <a:pt x="10161" y="2165"/>
                  </a:lnTo>
                  <a:lnTo>
                    <a:pt x="10271" y="2348"/>
                  </a:lnTo>
                  <a:lnTo>
                    <a:pt x="10418" y="2788"/>
                  </a:lnTo>
                  <a:lnTo>
                    <a:pt x="10528" y="2972"/>
                  </a:lnTo>
                  <a:lnTo>
                    <a:pt x="10638" y="3119"/>
                  </a:lnTo>
                  <a:lnTo>
                    <a:pt x="10528" y="3192"/>
                  </a:lnTo>
                  <a:lnTo>
                    <a:pt x="10308" y="3375"/>
                  </a:lnTo>
                  <a:lnTo>
                    <a:pt x="10088" y="3595"/>
                  </a:lnTo>
                  <a:lnTo>
                    <a:pt x="9904" y="3816"/>
                  </a:lnTo>
                  <a:lnTo>
                    <a:pt x="9794" y="4072"/>
                  </a:lnTo>
                  <a:lnTo>
                    <a:pt x="9721" y="4292"/>
                  </a:lnTo>
                  <a:lnTo>
                    <a:pt x="9684" y="4512"/>
                  </a:lnTo>
                  <a:lnTo>
                    <a:pt x="9721" y="4733"/>
                  </a:lnTo>
                  <a:lnTo>
                    <a:pt x="9757" y="4953"/>
                  </a:lnTo>
                  <a:lnTo>
                    <a:pt x="9867" y="5136"/>
                  </a:lnTo>
                  <a:lnTo>
                    <a:pt x="10014" y="5283"/>
                  </a:lnTo>
                  <a:lnTo>
                    <a:pt x="10198" y="5429"/>
                  </a:lnTo>
                  <a:lnTo>
                    <a:pt x="10418" y="5503"/>
                  </a:lnTo>
                  <a:lnTo>
                    <a:pt x="10638" y="5576"/>
                  </a:lnTo>
                  <a:lnTo>
                    <a:pt x="10895" y="5540"/>
                  </a:lnTo>
                  <a:lnTo>
                    <a:pt x="11151" y="5503"/>
                  </a:lnTo>
                  <a:lnTo>
                    <a:pt x="11371" y="5393"/>
                  </a:lnTo>
                  <a:lnTo>
                    <a:pt x="12032" y="5063"/>
                  </a:lnTo>
                  <a:lnTo>
                    <a:pt x="12692" y="4659"/>
                  </a:lnTo>
                  <a:lnTo>
                    <a:pt x="12729" y="4586"/>
                  </a:lnTo>
                  <a:lnTo>
                    <a:pt x="12765" y="4512"/>
                  </a:lnTo>
                  <a:lnTo>
                    <a:pt x="12765" y="4439"/>
                  </a:lnTo>
                  <a:lnTo>
                    <a:pt x="12729" y="4402"/>
                  </a:lnTo>
                  <a:lnTo>
                    <a:pt x="12692" y="4329"/>
                  </a:lnTo>
                  <a:lnTo>
                    <a:pt x="12619" y="4292"/>
                  </a:lnTo>
                  <a:lnTo>
                    <a:pt x="12472" y="4292"/>
                  </a:lnTo>
                  <a:lnTo>
                    <a:pt x="12032" y="4549"/>
                  </a:lnTo>
                  <a:lnTo>
                    <a:pt x="11591" y="4843"/>
                  </a:lnTo>
                  <a:lnTo>
                    <a:pt x="11371" y="4953"/>
                  </a:lnTo>
                  <a:lnTo>
                    <a:pt x="11151" y="5063"/>
                  </a:lnTo>
                  <a:lnTo>
                    <a:pt x="10895" y="5136"/>
                  </a:lnTo>
                  <a:lnTo>
                    <a:pt x="10528" y="5136"/>
                  </a:lnTo>
                  <a:lnTo>
                    <a:pt x="10418" y="5099"/>
                  </a:lnTo>
                  <a:lnTo>
                    <a:pt x="10308" y="5026"/>
                  </a:lnTo>
                  <a:lnTo>
                    <a:pt x="10234" y="4953"/>
                  </a:lnTo>
                  <a:lnTo>
                    <a:pt x="10161" y="4843"/>
                  </a:lnTo>
                  <a:lnTo>
                    <a:pt x="10124" y="4733"/>
                  </a:lnTo>
                  <a:lnTo>
                    <a:pt x="10088" y="4476"/>
                  </a:lnTo>
                  <a:lnTo>
                    <a:pt x="10124" y="4366"/>
                  </a:lnTo>
                  <a:lnTo>
                    <a:pt x="10161" y="4219"/>
                  </a:lnTo>
                  <a:lnTo>
                    <a:pt x="10271" y="3999"/>
                  </a:lnTo>
                  <a:lnTo>
                    <a:pt x="10454" y="3816"/>
                  </a:lnTo>
                  <a:lnTo>
                    <a:pt x="10674" y="3632"/>
                  </a:lnTo>
                  <a:lnTo>
                    <a:pt x="10968" y="3375"/>
                  </a:lnTo>
                  <a:lnTo>
                    <a:pt x="11225" y="3119"/>
                  </a:lnTo>
                  <a:lnTo>
                    <a:pt x="11335" y="2972"/>
                  </a:lnTo>
                  <a:lnTo>
                    <a:pt x="11408" y="2825"/>
                  </a:lnTo>
                  <a:lnTo>
                    <a:pt x="11408" y="2642"/>
                  </a:lnTo>
                  <a:lnTo>
                    <a:pt x="11408" y="2422"/>
                  </a:lnTo>
                  <a:lnTo>
                    <a:pt x="11335" y="2275"/>
                  </a:lnTo>
                  <a:lnTo>
                    <a:pt x="11261" y="2165"/>
                  </a:lnTo>
                  <a:lnTo>
                    <a:pt x="11078" y="1871"/>
                  </a:lnTo>
                  <a:lnTo>
                    <a:pt x="10895" y="1578"/>
                  </a:lnTo>
                  <a:lnTo>
                    <a:pt x="10821" y="1431"/>
                  </a:lnTo>
                  <a:lnTo>
                    <a:pt x="10821" y="1284"/>
                  </a:lnTo>
                  <a:lnTo>
                    <a:pt x="10895" y="1248"/>
                  </a:lnTo>
                  <a:lnTo>
                    <a:pt x="11298" y="1138"/>
                  </a:lnTo>
                  <a:lnTo>
                    <a:pt x="11702" y="1028"/>
                  </a:lnTo>
                  <a:lnTo>
                    <a:pt x="12142" y="954"/>
                  </a:lnTo>
                  <a:lnTo>
                    <a:pt x="12582" y="918"/>
                  </a:lnTo>
                  <a:lnTo>
                    <a:pt x="12802" y="954"/>
                  </a:lnTo>
                  <a:lnTo>
                    <a:pt x="13022" y="1028"/>
                  </a:lnTo>
                  <a:lnTo>
                    <a:pt x="13205" y="1101"/>
                  </a:lnTo>
                  <a:lnTo>
                    <a:pt x="13352" y="1211"/>
                  </a:lnTo>
                  <a:lnTo>
                    <a:pt x="13499" y="1358"/>
                  </a:lnTo>
                  <a:lnTo>
                    <a:pt x="13609" y="1505"/>
                  </a:lnTo>
                  <a:lnTo>
                    <a:pt x="13829" y="1908"/>
                  </a:lnTo>
                  <a:lnTo>
                    <a:pt x="14012" y="2202"/>
                  </a:lnTo>
                  <a:lnTo>
                    <a:pt x="13866" y="2422"/>
                  </a:lnTo>
                  <a:lnTo>
                    <a:pt x="13682" y="2568"/>
                  </a:lnTo>
                  <a:lnTo>
                    <a:pt x="13499" y="2678"/>
                  </a:lnTo>
                  <a:lnTo>
                    <a:pt x="13279" y="2788"/>
                  </a:lnTo>
                  <a:lnTo>
                    <a:pt x="12839" y="2935"/>
                  </a:lnTo>
                  <a:lnTo>
                    <a:pt x="12362" y="3082"/>
                  </a:lnTo>
                  <a:lnTo>
                    <a:pt x="11995" y="3229"/>
                  </a:lnTo>
                  <a:lnTo>
                    <a:pt x="11518" y="3449"/>
                  </a:lnTo>
                  <a:lnTo>
                    <a:pt x="11298" y="3559"/>
                  </a:lnTo>
                  <a:lnTo>
                    <a:pt x="11151" y="3742"/>
                  </a:lnTo>
                  <a:lnTo>
                    <a:pt x="11041" y="3889"/>
                  </a:lnTo>
                  <a:lnTo>
                    <a:pt x="11005" y="3999"/>
                  </a:lnTo>
                  <a:lnTo>
                    <a:pt x="11005" y="4109"/>
                  </a:lnTo>
                  <a:lnTo>
                    <a:pt x="11005" y="4182"/>
                  </a:lnTo>
                  <a:lnTo>
                    <a:pt x="11041" y="4256"/>
                  </a:lnTo>
                  <a:lnTo>
                    <a:pt x="11115" y="4292"/>
                  </a:lnTo>
                  <a:lnTo>
                    <a:pt x="11335" y="4292"/>
                  </a:lnTo>
                  <a:lnTo>
                    <a:pt x="11371" y="4219"/>
                  </a:lnTo>
                  <a:lnTo>
                    <a:pt x="11408" y="4146"/>
                  </a:lnTo>
                  <a:lnTo>
                    <a:pt x="11445" y="4072"/>
                  </a:lnTo>
                  <a:lnTo>
                    <a:pt x="11555" y="3962"/>
                  </a:lnTo>
                  <a:lnTo>
                    <a:pt x="11775" y="3816"/>
                  </a:lnTo>
                  <a:lnTo>
                    <a:pt x="12068" y="3669"/>
                  </a:lnTo>
                  <a:lnTo>
                    <a:pt x="12288" y="3595"/>
                  </a:lnTo>
                  <a:lnTo>
                    <a:pt x="12802" y="3412"/>
                  </a:lnTo>
                  <a:lnTo>
                    <a:pt x="13279" y="3229"/>
                  </a:lnTo>
                  <a:lnTo>
                    <a:pt x="13572" y="3119"/>
                  </a:lnTo>
                  <a:lnTo>
                    <a:pt x="13866" y="2972"/>
                  </a:lnTo>
                  <a:lnTo>
                    <a:pt x="14086" y="2752"/>
                  </a:lnTo>
                  <a:lnTo>
                    <a:pt x="14159" y="2642"/>
                  </a:lnTo>
                  <a:lnTo>
                    <a:pt x="14233" y="2495"/>
                  </a:lnTo>
                  <a:lnTo>
                    <a:pt x="14306" y="2568"/>
                  </a:lnTo>
                  <a:lnTo>
                    <a:pt x="14489" y="2715"/>
                  </a:lnTo>
                  <a:lnTo>
                    <a:pt x="14673" y="2788"/>
                  </a:lnTo>
                  <a:lnTo>
                    <a:pt x="14893" y="2898"/>
                  </a:lnTo>
                  <a:lnTo>
                    <a:pt x="15076" y="3009"/>
                  </a:lnTo>
                  <a:lnTo>
                    <a:pt x="15296" y="3192"/>
                  </a:lnTo>
                  <a:lnTo>
                    <a:pt x="15480" y="3449"/>
                  </a:lnTo>
                  <a:lnTo>
                    <a:pt x="15626" y="3705"/>
                  </a:lnTo>
                  <a:lnTo>
                    <a:pt x="15700" y="3999"/>
                  </a:lnTo>
                  <a:lnTo>
                    <a:pt x="15480" y="4366"/>
                  </a:lnTo>
                  <a:lnTo>
                    <a:pt x="15370" y="4549"/>
                  </a:lnTo>
                  <a:lnTo>
                    <a:pt x="15186" y="4696"/>
                  </a:lnTo>
                  <a:lnTo>
                    <a:pt x="14966" y="4879"/>
                  </a:lnTo>
                  <a:lnTo>
                    <a:pt x="14709" y="5063"/>
                  </a:lnTo>
                  <a:lnTo>
                    <a:pt x="14416" y="5173"/>
                  </a:lnTo>
                  <a:lnTo>
                    <a:pt x="14123" y="5283"/>
                  </a:lnTo>
                  <a:lnTo>
                    <a:pt x="13572" y="5429"/>
                  </a:lnTo>
                  <a:lnTo>
                    <a:pt x="13022" y="5613"/>
                  </a:lnTo>
                  <a:lnTo>
                    <a:pt x="12765" y="5723"/>
                  </a:lnTo>
                  <a:lnTo>
                    <a:pt x="12509" y="5870"/>
                  </a:lnTo>
                  <a:lnTo>
                    <a:pt x="12288" y="6016"/>
                  </a:lnTo>
                  <a:lnTo>
                    <a:pt x="12105" y="6236"/>
                  </a:lnTo>
                  <a:lnTo>
                    <a:pt x="11958" y="6420"/>
                  </a:lnTo>
                  <a:lnTo>
                    <a:pt x="11922" y="6640"/>
                  </a:lnTo>
                  <a:lnTo>
                    <a:pt x="11922" y="6823"/>
                  </a:lnTo>
                  <a:lnTo>
                    <a:pt x="11958" y="7007"/>
                  </a:lnTo>
                  <a:lnTo>
                    <a:pt x="12032" y="7154"/>
                  </a:lnTo>
                  <a:lnTo>
                    <a:pt x="12178" y="7300"/>
                  </a:lnTo>
                  <a:lnTo>
                    <a:pt x="12325" y="7410"/>
                  </a:lnTo>
                  <a:lnTo>
                    <a:pt x="12545" y="7520"/>
                  </a:lnTo>
                  <a:lnTo>
                    <a:pt x="12765" y="7557"/>
                  </a:lnTo>
                  <a:lnTo>
                    <a:pt x="12985" y="7557"/>
                  </a:lnTo>
                  <a:lnTo>
                    <a:pt x="13205" y="7520"/>
                  </a:lnTo>
                  <a:lnTo>
                    <a:pt x="13426" y="7484"/>
                  </a:lnTo>
                  <a:lnTo>
                    <a:pt x="13682" y="7410"/>
                  </a:lnTo>
                  <a:lnTo>
                    <a:pt x="13976" y="7300"/>
                  </a:lnTo>
                  <a:lnTo>
                    <a:pt x="14196" y="7154"/>
                  </a:lnTo>
                  <a:lnTo>
                    <a:pt x="14306" y="7043"/>
                  </a:lnTo>
                  <a:lnTo>
                    <a:pt x="14343" y="6970"/>
                  </a:lnTo>
                  <a:lnTo>
                    <a:pt x="14379" y="6823"/>
                  </a:lnTo>
                  <a:lnTo>
                    <a:pt x="14343" y="6787"/>
                  </a:lnTo>
                  <a:lnTo>
                    <a:pt x="14269" y="6750"/>
                  </a:lnTo>
                  <a:lnTo>
                    <a:pt x="14086" y="6750"/>
                  </a:lnTo>
                  <a:lnTo>
                    <a:pt x="13902" y="6823"/>
                  </a:lnTo>
                  <a:lnTo>
                    <a:pt x="13536" y="6970"/>
                  </a:lnTo>
                  <a:lnTo>
                    <a:pt x="13316" y="7043"/>
                  </a:lnTo>
                  <a:lnTo>
                    <a:pt x="13095" y="7080"/>
                  </a:lnTo>
                  <a:lnTo>
                    <a:pt x="12655" y="7080"/>
                  </a:lnTo>
                  <a:lnTo>
                    <a:pt x="12509" y="7007"/>
                  </a:lnTo>
                  <a:lnTo>
                    <a:pt x="12435" y="6933"/>
                  </a:lnTo>
                  <a:lnTo>
                    <a:pt x="12362" y="6823"/>
                  </a:lnTo>
                  <a:lnTo>
                    <a:pt x="12362" y="6713"/>
                  </a:lnTo>
                  <a:lnTo>
                    <a:pt x="12398" y="6603"/>
                  </a:lnTo>
                  <a:lnTo>
                    <a:pt x="12472" y="6493"/>
                  </a:lnTo>
                  <a:lnTo>
                    <a:pt x="12655" y="6310"/>
                  </a:lnTo>
                  <a:lnTo>
                    <a:pt x="12875" y="6163"/>
                  </a:lnTo>
                  <a:lnTo>
                    <a:pt x="13132" y="6053"/>
                  </a:lnTo>
                  <a:lnTo>
                    <a:pt x="13609" y="5906"/>
                  </a:lnTo>
                  <a:lnTo>
                    <a:pt x="14453" y="5613"/>
                  </a:lnTo>
                  <a:lnTo>
                    <a:pt x="14893" y="5429"/>
                  </a:lnTo>
                  <a:lnTo>
                    <a:pt x="15076" y="5319"/>
                  </a:lnTo>
                  <a:lnTo>
                    <a:pt x="15260" y="5173"/>
                  </a:lnTo>
                  <a:lnTo>
                    <a:pt x="15516" y="4953"/>
                  </a:lnTo>
                  <a:lnTo>
                    <a:pt x="15736" y="4659"/>
                  </a:lnTo>
                  <a:lnTo>
                    <a:pt x="15736" y="4696"/>
                  </a:lnTo>
                  <a:lnTo>
                    <a:pt x="15700" y="4806"/>
                  </a:lnTo>
                  <a:lnTo>
                    <a:pt x="15773" y="4916"/>
                  </a:lnTo>
                  <a:lnTo>
                    <a:pt x="15847" y="4989"/>
                  </a:lnTo>
                  <a:lnTo>
                    <a:pt x="15957" y="5026"/>
                  </a:lnTo>
                  <a:lnTo>
                    <a:pt x="16103" y="5063"/>
                  </a:lnTo>
                  <a:lnTo>
                    <a:pt x="16177" y="5099"/>
                  </a:lnTo>
                  <a:lnTo>
                    <a:pt x="16250" y="5209"/>
                  </a:lnTo>
                  <a:lnTo>
                    <a:pt x="16323" y="5356"/>
                  </a:lnTo>
                  <a:lnTo>
                    <a:pt x="16140" y="5393"/>
                  </a:lnTo>
                  <a:lnTo>
                    <a:pt x="15920" y="5466"/>
                  </a:lnTo>
                  <a:lnTo>
                    <a:pt x="15553" y="5650"/>
                  </a:lnTo>
                  <a:lnTo>
                    <a:pt x="15003" y="5833"/>
                  </a:lnTo>
                  <a:lnTo>
                    <a:pt x="14783" y="5906"/>
                  </a:lnTo>
                  <a:lnTo>
                    <a:pt x="14709" y="5980"/>
                  </a:lnTo>
                  <a:lnTo>
                    <a:pt x="14636" y="6090"/>
                  </a:lnTo>
                  <a:lnTo>
                    <a:pt x="14599" y="6163"/>
                  </a:lnTo>
                  <a:lnTo>
                    <a:pt x="14673" y="6273"/>
                  </a:lnTo>
                  <a:lnTo>
                    <a:pt x="14783" y="6310"/>
                  </a:lnTo>
                  <a:lnTo>
                    <a:pt x="14893" y="6310"/>
                  </a:lnTo>
                  <a:lnTo>
                    <a:pt x="15150" y="6273"/>
                  </a:lnTo>
                  <a:lnTo>
                    <a:pt x="15406" y="6163"/>
                  </a:lnTo>
                  <a:lnTo>
                    <a:pt x="15626" y="6053"/>
                  </a:lnTo>
                  <a:lnTo>
                    <a:pt x="16030" y="5870"/>
                  </a:lnTo>
                  <a:lnTo>
                    <a:pt x="16213" y="5723"/>
                  </a:lnTo>
                  <a:lnTo>
                    <a:pt x="16397" y="5576"/>
                  </a:lnTo>
                  <a:lnTo>
                    <a:pt x="16397" y="5833"/>
                  </a:lnTo>
                  <a:lnTo>
                    <a:pt x="16397" y="6090"/>
                  </a:lnTo>
                  <a:lnTo>
                    <a:pt x="16397" y="6493"/>
                  </a:lnTo>
                  <a:lnTo>
                    <a:pt x="16397" y="6567"/>
                  </a:lnTo>
                  <a:lnTo>
                    <a:pt x="16323" y="6603"/>
                  </a:lnTo>
                  <a:lnTo>
                    <a:pt x="16177" y="6933"/>
                  </a:lnTo>
                  <a:lnTo>
                    <a:pt x="16067" y="7264"/>
                  </a:lnTo>
                  <a:lnTo>
                    <a:pt x="15076" y="7264"/>
                  </a:lnTo>
                  <a:lnTo>
                    <a:pt x="14783" y="7300"/>
                  </a:lnTo>
                  <a:lnTo>
                    <a:pt x="14526" y="7410"/>
                  </a:lnTo>
                  <a:lnTo>
                    <a:pt x="14343" y="7594"/>
                  </a:lnTo>
                  <a:lnTo>
                    <a:pt x="14196" y="7814"/>
                  </a:lnTo>
                  <a:lnTo>
                    <a:pt x="14086" y="8034"/>
                  </a:lnTo>
                  <a:lnTo>
                    <a:pt x="14049" y="8181"/>
                  </a:lnTo>
                  <a:lnTo>
                    <a:pt x="14012" y="8327"/>
                  </a:lnTo>
                  <a:lnTo>
                    <a:pt x="14049" y="8584"/>
                  </a:lnTo>
                  <a:lnTo>
                    <a:pt x="14159" y="8841"/>
                  </a:lnTo>
                  <a:lnTo>
                    <a:pt x="14306" y="9098"/>
                  </a:lnTo>
                  <a:lnTo>
                    <a:pt x="14489" y="9318"/>
                  </a:lnTo>
                  <a:lnTo>
                    <a:pt x="14673" y="9538"/>
                  </a:lnTo>
                  <a:lnTo>
                    <a:pt x="14856" y="9758"/>
                  </a:lnTo>
                  <a:lnTo>
                    <a:pt x="15003" y="9831"/>
                  </a:lnTo>
                  <a:lnTo>
                    <a:pt x="15150" y="9868"/>
                  </a:lnTo>
                  <a:lnTo>
                    <a:pt x="15223" y="9831"/>
                  </a:lnTo>
                  <a:lnTo>
                    <a:pt x="15260" y="9758"/>
                  </a:lnTo>
                  <a:lnTo>
                    <a:pt x="15260" y="9685"/>
                  </a:lnTo>
                  <a:lnTo>
                    <a:pt x="15260" y="9574"/>
                  </a:lnTo>
                  <a:lnTo>
                    <a:pt x="15150" y="9428"/>
                  </a:lnTo>
                  <a:lnTo>
                    <a:pt x="14893" y="9134"/>
                  </a:lnTo>
                  <a:lnTo>
                    <a:pt x="14709" y="8951"/>
                  </a:lnTo>
                  <a:lnTo>
                    <a:pt x="14563" y="8731"/>
                  </a:lnTo>
                  <a:lnTo>
                    <a:pt x="14489" y="8511"/>
                  </a:lnTo>
                  <a:lnTo>
                    <a:pt x="14453" y="8364"/>
                  </a:lnTo>
                  <a:lnTo>
                    <a:pt x="14453" y="8254"/>
                  </a:lnTo>
                  <a:lnTo>
                    <a:pt x="14489" y="8107"/>
                  </a:lnTo>
                  <a:lnTo>
                    <a:pt x="14563" y="7997"/>
                  </a:lnTo>
                  <a:lnTo>
                    <a:pt x="14673" y="7850"/>
                  </a:lnTo>
                  <a:lnTo>
                    <a:pt x="14893" y="7740"/>
                  </a:lnTo>
                  <a:lnTo>
                    <a:pt x="15113" y="7667"/>
                  </a:lnTo>
                  <a:lnTo>
                    <a:pt x="15333" y="7630"/>
                  </a:lnTo>
                  <a:lnTo>
                    <a:pt x="16103" y="7630"/>
                  </a:lnTo>
                  <a:lnTo>
                    <a:pt x="15993" y="7850"/>
                  </a:lnTo>
                  <a:lnTo>
                    <a:pt x="15957" y="7961"/>
                  </a:lnTo>
                  <a:lnTo>
                    <a:pt x="15993" y="8107"/>
                  </a:lnTo>
                  <a:lnTo>
                    <a:pt x="16030" y="8327"/>
                  </a:lnTo>
                  <a:lnTo>
                    <a:pt x="16030" y="8584"/>
                  </a:lnTo>
                  <a:lnTo>
                    <a:pt x="16030" y="8804"/>
                  </a:lnTo>
                  <a:lnTo>
                    <a:pt x="15993" y="9024"/>
                  </a:lnTo>
                  <a:lnTo>
                    <a:pt x="15920" y="8841"/>
                  </a:lnTo>
                  <a:lnTo>
                    <a:pt x="15847" y="8694"/>
                  </a:lnTo>
                  <a:lnTo>
                    <a:pt x="15736" y="8511"/>
                  </a:lnTo>
                  <a:lnTo>
                    <a:pt x="15590" y="8364"/>
                  </a:lnTo>
                  <a:lnTo>
                    <a:pt x="15516" y="8327"/>
                  </a:lnTo>
                  <a:lnTo>
                    <a:pt x="15370" y="8327"/>
                  </a:lnTo>
                  <a:lnTo>
                    <a:pt x="15296" y="8364"/>
                  </a:lnTo>
                  <a:lnTo>
                    <a:pt x="15260" y="8437"/>
                  </a:lnTo>
                  <a:lnTo>
                    <a:pt x="15260" y="8511"/>
                  </a:lnTo>
                  <a:lnTo>
                    <a:pt x="15260" y="8584"/>
                  </a:lnTo>
                  <a:lnTo>
                    <a:pt x="15296" y="8657"/>
                  </a:lnTo>
                  <a:lnTo>
                    <a:pt x="15480" y="8914"/>
                  </a:lnTo>
                  <a:lnTo>
                    <a:pt x="15590" y="9171"/>
                  </a:lnTo>
                  <a:lnTo>
                    <a:pt x="15626" y="9464"/>
                  </a:lnTo>
                  <a:lnTo>
                    <a:pt x="15590" y="9795"/>
                  </a:lnTo>
                  <a:lnTo>
                    <a:pt x="15590" y="9868"/>
                  </a:lnTo>
                  <a:lnTo>
                    <a:pt x="15626" y="9978"/>
                  </a:lnTo>
                  <a:lnTo>
                    <a:pt x="15370" y="10308"/>
                  </a:lnTo>
                  <a:lnTo>
                    <a:pt x="15040" y="10638"/>
                  </a:lnTo>
                  <a:lnTo>
                    <a:pt x="14893" y="10748"/>
                  </a:lnTo>
                  <a:lnTo>
                    <a:pt x="14673" y="10895"/>
                  </a:lnTo>
                  <a:lnTo>
                    <a:pt x="14269" y="11042"/>
                  </a:lnTo>
                  <a:lnTo>
                    <a:pt x="14306" y="10968"/>
                  </a:lnTo>
                  <a:lnTo>
                    <a:pt x="14343" y="10638"/>
                  </a:lnTo>
                  <a:lnTo>
                    <a:pt x="14306" y="10345"/>
                  </a:lnTo>
                  <a:lnTo>
                    <a:pt x="14233" y="10015"/>
                  </a:lnTo>
                  <a:lnTo>
                    <a:pt x="14086" y="9721"/>
                  </a:lnTo>
                  <a:lnTo>
                    <a:pt x="13902" y="9428"/>
                  </a:lnTo>
                  <a:lnTo>
                    <a:pt x="13682" y="9171"/>
                  </a:lnTo>
                  <a:lnTo>
                    <a:pt x="13499" y="9024"/>
                  </a:lnTo>
                  <a:lnTo>
                    <a:pt x="13426" y="8914"/>
                  </a:lnTo>
                  <a:lnTo>
                    <a:pt x="13352" y="8841"/>
                  </a:lnTo>
                  <a:lnTo>
                    <a:pt x="13169" y="8841"/>
                  </a:lnTo>
                  <a:lnTo>
                    <a:pt x="12839" y="8694"/>
                  </a:lnTo>
                  <a:lnTo>
                    <a:pt x="12875" y="8584"/>
                  </a:lnTo>
                  <a:lnTo>
                    <a:pt x="12875" y="8437"/>
                  </a:lnTo>
                  <a:lnTo>
                    <a:pt x="12875" y="8364"/>
                  </a:lnTo>
                  <a:lnTo>
                    <a:pt x="12839" y="8327"/>
                  </a:lnTo>
                  <a:lnTo>
                    <a:pt x="12765" y="8291"/>
                  </a:lnTo>
                  <a:lnTo>
                    <a:pt x="12655" y="8291"/>
                  </a:lnTo>
                  <a:lnTo>
                    <a:pt x="12582" y="8327"/>
                  </a:lnTo>
                  <a:lnTo>
                    <a:pt x="12545" y="8401"/>
                  </a:lnTo>
                  <a:lnTo>
                    <a:pt x="12472" y="8584"/>
                  </a:lnTo>
                  <a:lnTo>
                    <a:pt x="12252" y="8547"/>
                  </a:lnTo>
                  <a:lnTo>
                    <a:pt x="12032" y="8584"/>
                  </a:lnTo>
                  <a:lnTo>
                    <a:pt x="11812" y="8621"/>
                  </a:lnTo>
                  <a:lnTo>
                    <a:pt x="11628" y="8694"/>
                  </a:lnTo>
                  <a:lnTo>
                    <a:pt x="11555" y="8584"/>
                  </a:lnTo>
                  <a:lnTo>
                    <a:pt x="11445" y="8511"/>
                  </a:lnTo>
                  <a:lnTo>
                    <a:pt x="11261" y="8511"/>
                  </a:lnTo>
                  <a:lnTo>
                    <a:pt x="11188" y="8584"/>
                  </a:lnTo>
                  <a:lnTo>
                    <a:pt x="11115" y="8657"/>
                  </a:lnTo>
                  <a:lnTo>
                    <a:pt x="11041" y="8731"/>
                  </a:lnTo>
                  <a:lnTo>
                    <a:pt x="10895" y="8914"/>
                  </a:lnTo>
                  <a:lnTo>
                    <a:pt x="10748" y="9061"/>
                  </a:lnTo>
                  <a:lnTo>
                    <a:pt x="10454" y="9208"/>
                  </a:lnTo>
                  <a:lnTo>
                    <a:pt x="10124" y="9318"/>
                  </a:lnTo>
                  <a:lnTo>
                    <a:pt x="9794" y="9391"/>
                  </a:lnTo>
                  <a:lnTo>
                    <a:pt x="9464" y="9428"/>
                  </a:lnTo>
                  <a:lnTo>
                    <a:pt x="8767" y="9428"/>
                  </a:lnTo>
                  <a:lnTo>
                    <a:pt x="8327" y="9354"/>
                  </a:lnTo>
                  <a:lnTo>
                    <a:pt x="8180" y="9318"/>
                  </a:lnTo>
                  <a:lnTo>
                    <a:pt x="8143" y="9318"/>
                  </a:lnTo>
                  <a:lnTo>
                    <a:pt x="8143" y="9281"/>
                  </a:lnTo>
                  <a:lnTo>
                    <a:pt x="8143" y="9134"/>
                  </a:lnTo>
                  <a:lnTo>
                    <a:pt x="8033" y="9024"/>
                  </a:lnTo>
                  <a:lnTo>
                    <a:pt x="8290" y="8621"/>
                  </a:lnTo>
                  <a:lnTo>
                    <a:pt x="8547" y="8181"/>
                  </a:lnTo>
                  <a:lnTo>
                    <a:pt x="8767" y="7924"/>
                  </a:lnTo>
                  <a:lnTo>
                    <a:pt x="8987" y="7630"/>
                  </a:lnTo>
                  <a:lnTo>
                    <a:pt x="9244" y="7410"/>
                  </a:lnTo>
                  <a:lnTo>
                    <a:pt x="9501" y="7154"/>
                  </a:lnTo>
                  <a:lnTo>
                    <a:pt x="9794" y="6970"/>
                  </a:lnTo>
                  <a:lnTo>
                    <a:pt x="10088" y="6787"/>
                  </a:lnTo>
                  <a:lnTo>
                    <a:pt x="10234" y="6713"/>
                  </a:lnTo>
                  <a:lnTo>
                    <a:pt x="10418" y="6713"/>
                  </a:lnTo>
                  <a:lnTo>
                    <a:pt x="10491" y="6750"/>
                  </a:lnTo>
                  <a:lnTo>
                    <a:pt x="10528" y="6823"/>
                  </a:lnTo>
                  <a:lnTo>
                    <a:pt x="10528" y="6897"/>
                  </a:lnTo>
                  <a:lnTo>
                    <a:pt x="10528" y="7043"/>
                  </a:lnTo>
                  <a:lnTo>
                    <a:pt x="10454" y="7154"/>
                  </a:lnTo>
                  <a:lnTo>
                    <a:pt x="10308" y="7374"/>
                  </a:lnTo>
                  <a:lnTo>
                    <a:pt x="10051" y="7667"/>
                  </a:lnTo>
                  <a:lnTo>
                    <a:pt x="9757" y="7961"/>
                  </a:lnTo>
                  <a:lnTo>
                    <a:pt x="9501" y="8291"/>
                  </a:lnTo>
                  <a:lnTo>
                    <a:pt x="9281" y="8657"/>
                  </a:lnTo>
                  <a:lnTo>
                    <a:pt x="9281" y="8731"/>
                  </a:lnTo>
                  <a:lnTo>
                    <a:pt x="9317" y="8841"/>
                  </a:lnTo>
                  <a:lnTo>
                    <a:pt x="9391" y="8878"/>
                  </a:lnTo>
                  <a:lnTo>
                    <a:pt x="9501" y="8878"/>
                  </a:lnTo>
                  <a:lnTo>
                    <a:pt x="9721" y="8694"/>
                  </a:lnTo>
                  <a:lnTo>
                    <a:pt x="9941" y="8474"/>
                  </a:lnTo>
                  <a:lnTo>
                    <a:pt x="10271" y="7997"/>
                  </a:lnTo>
                  <a:lnTo>
                    <a:pt x="10601" y="7630"/>
                  </a:lnTo>
                  <a:lnTo>
                    <a:pt x="10748" y="7447"/>
                  </a:lnTo>
                  <a:lnTo>
                    <a:pt x="10858" y="7227"/>
                  </a:lnTo>
                  <a:lnTo>
                    <a:pt x="10895" y="7043"/>
                  </a:lnTo>
                  <a:lnTo>
                    <a:pt x="10895" y="6860"/>
                  </a:lnTo>
                  <a:lnTo>
                    <a:pt x="10858" y="6677"/>
                  </a:lnTo>
                  <a:lnTo>
                    <a:pt x="10784" y="6530"/>
                  </a:lnTo>
                  <a:lnTo>
                    <a:pt x="10674" y="6383"/>
                  </a:lnTo>
                  <a:lnTo>
                    <a:pt x="10491" y="6310"/>
                  </a:lnTo>
                  <a:lnTo>
                    <a:pt x="10344" y="6310"/>
                  </a:lnTo>
                  <a:lnTo>
                    <a:pt x="10124" y="6347"/>
                  </a:lnTo>
                  <a:lnTo>
                    <a:pt x="9904" y="6420"/>
                  </a:lnTo>
                  <a:lnTo>
                    <a:pt x="9684" y="6567"/>
                  </a:lnTo>
                  <a:lnTo>
                    <a:pt x="9281" y="6860"/>
                  </a:lnTo>
                  <a:lnTo>
                    <a:pt x="8914" y="7190"/>
                  </a:lnTo>
                  <a:lnTo>
                    <a:pt x="8584" y="7557"/>
                  </a:lnTo>
                  <a:lnTo>
                    <a:pt x="8290" y="7887"/>
                  </a:lnTo>
                  <a:lnTo>
                    <a:pt x="8033" y="8254"/>
                  </a:lnTo>
                  <a:lnTo>
                    <a:pt x="7850" y="8657"/>
                  </a:lnTo>
                  <a:lnTo>
                    <a:pt x="7777" y="8878"/>
                  </a:lnTo>
                  <a:lnTo>
                    <a:pt x="7740" y="9098"/>
                  </a:lnTo>
                  <a:lnTo>
                    <a:pt x="7703" y="9098"/>
                  </a:lnTo>
                  <a:lnTo>
                    <a:pt x="7667" y="9171"/>
                  </a:lnTo>
                  <a:lnTo>
                    <a:pt x="7556" y="9208"/>
                  </a:lnTo>
                  <a:lnTo>
                    <a:pt x="7300" y="9208"/>
                  </a:lnTo>
                  <a:lnTo>
                    <a:pt x="6823" y="9098"/>
                  </a:lnTo>
                  <a:lnTo>
                    <a:pt x="6236" y="9098"/>
                  </a:lnTo>
                  <a:lnTo>
                    <a:pt x="5686" y="9171"/>
                  </a:lnTo>
                  <a:lnTo>
                    <a:pt x="5612" y="9171"/>
                  </a:lnTo>
                  <a:lnTo>
                    <a:pt x="5612" y="8988"/>
                  </a:lnTo>
                  <a:lnTo>
                    <a:pt x="5612" y="8804"/>
                  </a:lnTo>
                  <a:lnTo>
                    <a:pt x="5686" y="8657"/>
                  </a:lnTo>
                  <a:lnTo>
                    <a:pt x="5759" y="8511"/>
                  </a:lnTo>
                  <a:lnTo>
                    <a:pt x="5869" y="8364"/>
                  </a:lnTo>
                  <a:lnTo>
                    <a:pt x="6016" y="8291"/>
                  </a:lnTo>
                  <a:lnTo>
                    <a:pt x="6163" y="8181"/>
                  </a:lnTo>
                  <a:lnTo>
                    <a:pt x="6383" y="8144"/>
                  </a:lnTo>
                  <a:lnTo>
                    <a:pt x="6749" y="8034"/>
                  </a:lnTo>
                  <a:lnTo>
                    <a:pt x="7080" y="7924"/>
                  </a:lnTo>
                  <a:lnTo>
                    <a:pt x="7410" y="7777"/>
                  </a:lnTo>
                  <a:lnTo>
                    <a:pt x="7703" y="7594"/>
                  </a:lnTo>
                  <a:lnTo>
                    <a:pt x="7960" y="7374"/>
                  </a:lnTo>
                  <a:lnTo>
                    <a:pt x="8217" y="7154"/>
                  </a:lnTo>
                  <a:lnTo>
                    <a:pt x="8437" y="6897"/>
                  </a:lnTo>
                  <a:lnTo>
                    <a:pt x="8620" y="6603"/>
                  </a:lnTo>
                  <a:lnTo>
                    <a:pt x="8767" y="6383"/>
                  </a:lnTo>
                  <a:lnTo>
                    <a:pt x="8914" y="6090"/>
                  </a:lnTo>
                  <a:lnTo>
                    <a:pt x="8950" y="5943"/>
                  </a:lnTo>
                  <a:lnTo>
                    <a:pt x="8987" y="5796"/>
                  </a:lnTo>
                  <a:lnTo>
                    <a:pt x="8950" y="5650"/>
                  </a:lnTo>
                  <a:lnTo>
                    <a:pt x="8914" y="5540"/>
                  </a:lnTo>
                  <a:lnTo>
                    <a:pt x="8804" y="5540"/>
                  </a:lnTo>
                  <a:lnTo>
                    <a:pt x="8694" y="5576"/>
                  </a:lnTo>
                  <a:lnTo>
                    <a:pt x="8620" y="5686"/>
                  </a:lnTo>
                  <a:lnTo>
                    <a:pt x="8510" y="5943"/>
                  </a:lnTo>
                  <a:lnTo>
                    <a:pt x="8327" y="6310"/>
                  </a:lnTo>
                  <a:lnTo>
                    <a:pt x="8107" y="6677"/>
                  </a:lnTo>
                  <a:lnTo>
                    <a:pt x="7813" y="7007"/>
                  </a:lnTo>
                  <a:lnTo>
                    <a:pt x="7483" y="7264"/>
                  </a:lnTo>
                  <a:lnTo>
                    <a:pt x="7116" y="7484"/>
                  </a:lnTo>
                  <a:lnTo>
                    <a:pt x="6713" y="7667"/>
                  </a:lnTo>
                  <a:lnTo>
                    <a:pt x="6346" y="7777"/>
                  </a:lnTo>
                  <a:lnTo>
                    <a:pt x="6016" y="7887"/>
                  </a:lnTo>
                  <a:lnTo>
                    <a:pt x="5832" y="7924"/>
                  </a:lnTo>
                  <a:lnTo>
                    <a:pt x="5686" y="8034"/>
                  </a:lnTo>
                  <a:lnTo>
                    <a:pt x="5539" y="8144"/>
                  </a:lnTo>
                  <a:lnTo>
                    <a:pt x="5429" y="8291"/>
                  </a:lnTo>
                  <a:lnTo>
                    <a:pt x="5282" y="8511"/>
                  </a:lnTo>
                  <a:lnTo>
                    <a:pt x="5209" y="8768"/>
                  </a:lnTo>
                  <a:lnTo>
                    <a:pt x="5209" y="9024"/>
                  </a:lnTo>
                  <a:lnTo>
                    <a:pt x="5282" y="9281"/>
                  </a:lnTo>
                  <a:lnTo>
                    <a:pt x="4915" y="9391"/>
                  </a:lnTo>
                  <a:lnTo>
                    <a:pt x="4512" y="9501"/>
                  </a:lnTo>
                  <a:lnTo>
                    <a:pt x="4365" y="9501"/>
                  </a:lnTo>
                  <a:lnTo>
                    <a:pt x="4218" y="9464"/>
                  </a:lnTo>
                  <a:lnTo>
                    <a:pt x="4072" y="9428"/>
                  </a:lnTo>
                  <a:lnTo>
                    <a:pt x="3962" y="9354"/>
                  </a:lnTo>
                  <a:lnTo>
                    <a:pt x="3852" y="9244"/>
                  </a:lnTo>
                  <a:lnTo>
                    <a:pt x="3778" y="9134"/>
                  </a:lnTo>
                  <a:lnTo>
                    <a:pt x="3742" y="9024"/>
                  </a:lnTo>
                  <a:lnTo>
                    <a:pt x="3778" y="8841"/>
                  </a:lnTo>
                  <a:lnTo>
                    <a:pt x="3815" y="8768"/>
                  </a:lnTo>
                  <a:lnTo>
                    <a:pt x="3778" y="8694"/>
                  </a:lnTo>
                  <a:lnTo>
                    <a:pt x="3888" y="8547"/>
                  </a:lnTo>
                  <a:lnTo>
                    <a:pt x="3962" y="8401"/>
                  </a:lnTo>
                  <a:lnTo>
                    <a:pt x="4108" y="8107"/>
                  </a:lnTo>
                  <a:lnTo>
                    <a:pt x="4255" y="7850"/>
                  </a:lnTo>
                  <a:lnTo>
                    <a:pt x="4439" y="7520"/>
                  </a:lnTo>
                  <a:lnTo>
                    <a:pt x="4475" y="7374"/>
                  </a:lnTo>
                  <a:lnTo>
                    <a:pt x="4512" y="7227"/>
                  </a:lnTo>
                  <a:lnTo>
                    <a:pt x="4475" y="7043"/>
                  </a:lnTo>
                  <a:lnTo>
                    <a:pt x="4439" y="6897"/>
                  </a:lnTo>
                  <a:lnTo>
                    <a:pt x="4328" y="6823"/>
                  </a:lnTo>
                  <a:lnTo>
                    <a:pt x="4218" y="6750"/>
                  </a:lnTo>
                  <a:lnTo>
                    <a:pt x="4108" y="6713"/>
                  </a:lnTo>
                  <a:lnTo>
                    <a:pt x="3962" y="6713"/>
                  </a:lnTo>
                  <a:lnTo>
                    <a:pt x="3705" y="6750"/>
                  </a:lnTo>
                  <a:lnTo>
                    <a:pt x="3485" y="6823"/>
                  </a:lnTo>
                  <a:lnTo>
                    <a:pt x="3191" y="7007"/>
                  </a:lnTo>
                  <a:lnTo>
                    <a:pt x="2935" y="7227"/>
                  </a:lnTo>
                  <a:lnTo>
                    <a:pt x="2751" y="7447"/>
                  </a:lnTo>
                  <a:lnTo>
                    <a:pt x="2568" y="7667"/>
                  </a:lnTo>
                  <a:lnTo>
                    <a:pt x="2494" y="7667"/>
                  </a:lnTo>
                  <a:lnTo>
                    <a:pt x="2421" y="7704"/>
                  </a:lnTo>
                  <a:lnTo>
                    <a:pt x="2348" y="7850"/>
                  </a:lnTo>
                  <a:lnTo>
                    <a:pt x="2348" y="7887"/>
                  </a:lnTo>
                  <a:lnTo>
                    <a:pt x="2348" y="7961"/>
                  </a:lnTo>
                  <a:lnTo>
                    <a:pt x="2384" y="8034"/>
                  </a:lnTo>
                  <a:lnTo>
                    <a:pt x="2458" y="8071"/>
                  </a:lnTo>
                  <a:lnTo>
                    <a:pt x="2568" y="8107"/>
                  </a:lnTo>
                  <a:lnTo>
                    <a:pt x="2678" y="8107"/>
                  </a:lnTo>
                  <a:lnTo>
                    <a:pt x="2788" y="8071"/>
                  </a:lnTo>
                  <a:lnTo>
                    <a:pt x="2861" y="7997"/>
                  </a:lnTo>
                  <a:lnTo>
                    <a:pt x="3191" y="7630"/>
                  </a:lnTo>
                  <a:lnTo>
                    <a:pt x="3338" y="7447"/>
                  </a:lnTo>
                  <a:lnTo>
                    <a:pt x="3521" y="7300"/>
                  </a:lnTo>
                  <a:lnTo>
                    <a:pt x="3742" y="7227"/>
                  </a:lnTo>
                  <a:lnTo>
                    <a:pt x="3962" y="7154"/>
                  </a:lnTo>
                  <a:lnTo>
                    <a:pt x="4035" y="7154"/>
                  </a:lnTo>
                  <a:lnTo>
                    <a:pt x="4035" y="7190"/>
                  </a:lnTo>
                  <a:lnTo>
                    <a:pt x="4035" y="7300"/>
                  </a:lnTo>
                  <a:lnTo>
                    <a:pt x="3925" y="7557"/>
                  </a:lnTo>
                  <a:lnTo>
                    <a:pt x="3668" y="8034"/>
                  </a:lnTo>
                  <a:lnTo>
                    <a:pt x="3558" y="8327"/>
                  </a:lnTo>
                  <a:lnTo>
                    <a:pt x="3485" y="8474"/>
                  </a:lnTo>
                  <a:lnTo>
                    <a:pt x="3411" y="8547"/>
                  </a:lnTo>
                  <a:lnTo>
                    <a:pt x="3301" y="8621"/>
                  </a:lnTo>
                  <a:lnTo>
                    <a:pt x="3301" y="8657"/>
                  </a:lnTo>
                  <a:lnTo>
                    <a:pt x="3265" y="8694"/>
                  </a:lnTo>
                  <a:lnTo>
                    <a:pt x="3118" y="8804"/>
                  </a:lnTo>
                  <a:lnTo>
                    <a:pt x="2935" y="8841"/>
                  </a:lnTo>
                  <a:lnTo>
                    <a:pt x="2751" y="8878"/>
                  </a:lnTo>
                  <a:lnTo>
                    <a:pt x="2531" y="8878"/>
                  </a:lnTo>
                  <a:lnTo>
                    <a:pt x="2348" y="8841"/>
                  </a:lnTo>
                  <a:lnTo>
                    <a:pt x="2164" y="8768"/>
                  </a:lnTo>
                  <a:lnTo>
                    <a:pt x="2018" y="8694"/>
                  </a:lnTo>
                  <a:lnTo>
                    <a:pt x="1871" y="8584"/>
                  </a:lnTo>
                  <a:lnTo>
                    <a:pt x="1724" y="8437"/>
                  </a:lnTo>
                  <a:lnTo>
                    <a:pt x="1651" y="8291"/>
                  </a:lnTo>
                  <a:lnTo>
                    <a:pt x="1577" y="8144"/>
                  </a:lnTo>
                  <a:lnTo>
                    <a:pt x="1504" y="7961"/>
                  </a:lnTo>
                  <a:lnTo>
                    <a:pt x="1504" y="7777"/>
                  </a:lnTo>
                  <a:lnTo>
                    <a:pt x="1504" y="7594"/>
                  </a:lnTo>
                  <a:lnTo>
                    <a:pt x="1504" y="7447"/>
                  </a:lnTo>
                  <a:lnTo>
                    <a:pt x="1577" y="7264"/>
                  </a:lnTo>
                  <a:lnTo>
                    <a:pt x="1614" y="7154"/>
                  </a:lnTo>
                  <a:lnTo>
                    <a:pt x="1651" y="7043"/>
                  </a:lnTo>
                  <a:lnTo>
                    <a:pt x="1614" y="6970"/>
                  </a:lnTo>
                  <a:lnTo>
                    <a:pt x="1687" y="6970"/>
                  </a:lnTo>
                  <a:lnTo>
                    <a:pt x="1944" y="6860"/>
                  </a:lnTo>
                  <a:lnTo>
                    <a:pt x="2201" y="6787"/>
                  </a:lnTo>
                  <a:lnTo>
                    <a:pt x="2788" y="6493"/>
                  </a:lnTo>
                  <a:lnTo>
                    <a:pt x="3375" y="6163"/>
                  </a:lnTo>
                  <a:lnTo>
                    <a:pt x="3815" y="5870"/>
                  </a:lnTo>
                  <a:lnTo>
                    <a:pt x="3998" y="5686"/>
                  </a:lnTo>
                  <a:lnTo>
                    <a:pt x="4145" y="5503"/>
                  </a:lnTo>
                  <a:lnTo>
                    <a:pt x="4292" y="5283"/>
                  </a:lnTo>
                  <a:lnTo>
                    <a:pt x="4402" y="5099"/>
                  </a:lnTo>
                  <a:lnTo>
                    <a:pt x="4475" y="4843"/>
                  </a:lnTo>
                  <a:lnTo>
                    <a:pt x="4512" y="4586"/>
                  </a:lnTo>
                  <a:lnTo>
                    <a:pt x="4512" y="4402"/>
                  </a:lnTo>
                  <a:lnTo>
                    <a:pt x="4475" y="4182"/>
                  </a:lnTo>
                  <a:lnTo>
                    <a:pt x="4365" y="3999"/>
                  </a:lnTo>
                  <a:lnTo>
                    <a:pt x="4292" y="3926"/>
                  </a:lnTo>
                  <a:lnTo>
                    <a:pt x="4218" y="3889"/>
                  </a:lnTo>
                  <a:lnTo>
                    <a:pt x="3962" y="3816"/>
                  </a:lnTo>
                  <a:lnTo>
                    <a:pt x="3742" y="3779"/>
                  </a:lnTo>
                  <a:lnTo>
                    <a:pt x="3485" y="3816"/>
                  </a:lnTo>
                  <a:lnTo>
                    <a:pt x="3228" y="3852"/>
                  </a:lnTo>
                  <a:lnTo>
                    <a:pt x="2935" y="3962"/>
                  </a:lnTo>
                  <a:lnTo>
                    <a:pt x="2678" y="4072"/>
                  </a:lnTo>
                  <a:lnTo>
                    <a:pt x="2164" y="4366"/>
                  </a:lnTo>
                  <a:lnTo>
                    <a:pt x="1504" y="4733"/>
                  </a:lnTo>
                  <a:lnTo>
                    <a:pt x="1211" y="4916"/>
                  </a:lnTo>
                  <a:lnTo>
                    <a:pt x="917" y="5099"/>
                  </a:lnTo>
                  <a:lnTo>
                    <a:pt x="844" y="5173"/>
                  </a:lnTo>
                  <a:lnTo>
                    <a:pt x="807" y="5246"/>
                  </a:lnTo>
                  <a:lnTo>
                    <a:pt x="807" y="5319"/>
                  </a:lnTo>
                  <a:lnTo>
                    <a:pt x="844" y="5356"/>
                  </a:lnTo>
                  <a:lnTo>
                    <a:pt x="880" y="5429"/>
                  </a:lnTo>
                  <a:lnTo>
                    <a:pt x="954" y="5466"/>
                  </a:lnTo>
                  <a:lnTo>
                    <a:pt x="1101" y="5466"/>
                  </a:lnTo>
                  <a:lnTo>
                    <a:pt x="1541" y="5246"/>
                  </a:lnTo>
                  <a:lnTo>
                    <a:pt x="1944" y="4989"/>
                  </a:lnTo>
                  <a:lnTo>
                    <a:pt x="2788" y="4512"/>
                  </a:lnTo>
                  <a:lnTo>
                    <a:pt x="3191" y="4329"/>
                  </a:lnTo>
                  <a:lnTo>
                    <a:pt x="3375" y="4256"/>
                  </a:lnTo>
                  <a:lnTo>
                    <a:pt x="3595" y="4219"/>
                  </a:lnTo>
                  <a:lnTo>
                    <a:pt x="3742" y="4182"/>
                  </a:lnTo>
                  <a:lnTo>
                    <a:pt x="3852" y="4219"/>
                  </a:lnTo>
                  <a:lnTo>
                    <a:pt x="3998" y="4256"/>
                  </a:lnTo>
                  <a:lnTo>
                    <a:pt x="4035" y="4292"/>
                  </a:lnTo>
                  <a:lnTo>
                    <a:pt x="4072" y="4366"/>
                  </a:lnTo>
                  <a:lnTo>
                    <a:pt x="4108" y="4476"/>
                  </a:lnTo>
                  <a:lnTo>
                    <a:pt x="4108" y="4586"/>
                  </a:lnTo>
                  <a:lnTo>
                    <a:pt x="4072" y="4843"/>
                  </a:lnTo>
                  <a:lnTo>
                    <a:pt x="3998" y="5026"/>
                  </a:lnTo>
                  <a:lnTo>
                    <a:pt x="3852" y="5246"/>
                  </a:lnTo>
                  <a:lnTo>
                    <a:pt x="3705" y="5393"/>
                  </a:lnTo>
                  <a:lnTo>
                    <a:pt x="3558" y="5576"/>
                  </a:lnTo>
                  <a:lnTo>
                    <a:pt x="3155" y="5833"/>
                  </a:lnTo>
                  <a:lnTo>
                    <a:pt x="2788" y="6053"/>
                  </a:lnTo>
                  <a:lnTo>
                    <a:pt x="2348" y="6310"/>
                  </a:lnTo>
                  <a:lnTo>
                    <a:pt x="1908" y="6530"/>
                  </a:lnTo>
                  <a:lnTo>
                    <a:pt x="1467" y="6750"/>
                  </a:lnTo>
                  <a:lnTo>
                    <a:pt x="1321" y="6823"/>
                  </a:lnTo>
                  <a:lnTo>
                    <a:pt x="1247" y="6860"/>
                  </a:lnTo>
                  <a:lnTo>
                    <a:pt x="1211" y="6933"/>
                  </a:lnTo>
                  <a:lnTo>
                    <a:pt x="1174" y="6933"/>
                  </a:lnTo>
                  <a:lnTo>
                    <a:pt x="1064" y="6860"/>
                  </a:lnTo>
                  <a:lnTo>
                    <a:pt x="880" y="6713"/>
                  </a:lnTo>
                  <a:lnTo>
                    <a:pt x="697" y="6457"/>
                  </a:lnTo>
                  <a:lnTo>
                    <a:pt x="587" y="6273"/>
                  </a:lnTo>
                  <a:lnTo>
                    <a:pt x="514" y="6053"/>
                  </a:lnTo>
                  <a:lnTo>
                    <a:pt x="477" y="5833"/>
                  </a:lnTo>
                  <a:lnTo>
                    <a:pt x="477" y="5613"/>
                  </a:lnTo>
                  <a:lnTo>
                    <a:pt x="477" y="5356"/>
                  </a:lnTo>
                  <a:lnTo>
                    <a:pt x="550" y="5136"/>
                  </a:lnTo>
                  <a:lnTo>
                    <a:pt x="660" y="4879"/>
                  </a:lnTo>
                  <a:lnTo>
                    <a:pt x="770" y="4659"/>
                  </a:lnTo>
                  <a:lnTo>
                    <a:pt x="917" y="4476"/>
                  </a:lnTo>
                  <a:lnTo>
                    <a:pt x="1101" y="4292"/>
                  </a:lnTo>
                  <a:lnTo>
                    <a:pt x="1504" y="3962"/>
                  </a:lnTo>
                  <a:lnTo>
                    <a:pt x="1908" y="3705"/>
                  </a:lnTo>
                  <a:lnTo>
                    <a:pt x="2384" y="3485"/>
                  </a:lnTo>
                  <a:lnTo>
                    <a:pt x="2458" y="3412"/>
                  </a:lnTo>
                  <a:lnTo>
                    <a:pt x="2494" y="3302"/>
                  </a:lnTo>
                  <a:lnTo>
                    <a:pt x="2568" y="3119"/>
                  </a:lnTo>
                  <a:lnTo>
                    <a:pt x="2715" y="2898"/>
                  </a:lnTo>
                  <a:lnTo>
                    <a:pt x="2898" y="2715"/>
                  </a:lnTo>
                  <a:lnTo>
                    <a:pt x="3045" y="2532"/>
                  </a:lnTo>
                  <a:lnTo>
                    <a:pt x="3228" y="2385"/>
                  </a:lnTo>
                  <a:lnTo>
                    <a:pt x="3448" y="2238"/>
                  </a:lnTo>
                  <a:lnTo>
                    <a:pt x="3632" y="2128"/>
                  </a:lnTo>
                  <a:lnTo>
                    <a:pt x="3852" y="2055"/>
                  </a:lnTo>
                  <a:lnTo>
                    <a:pt x="4108" y="1981"/>
                  </a:lnTo>
                  <a:lnTo>
                    <a:pt x="4328" y="1945"/>
                  </a:lnTo>
                  <a:lnTo>
                    <a:pt x="4549" y="1908"/>
                  </a:lnTo>
                  <a:lnTo>
                    <a:pt x="4695" y="2055"/>
                  </a:lnTo>
                  <a:lnTo>
                    <a:pt x="4879" y="2165"/>
                  </a:lnTo>
                  <a:lnTo>
                    <a:pt x="5135" y="2348"/>
                  </a:lnTo>
                  <a:lnTo>
                    <a:pt x="5356" y="2568"/>
                  </a:lnTo>
                  <a:lnTo>
                    <a:pt x="5466" y="2715"/>
                  </a:lnTo>
                  <a:lnTo>
                    <a:pt x="5539" y="2898"/>
                  </a:lnTo>
                  <a:lnTo>
                    <a:pt x="5649" y="3229"/>
                  </a:lnTo>
                  <a:lnTo>
                    <a:pt x="5722" y="3559"/>
                  </a:lnTo>
                  <a:lnTo>
                    <a:pt x="5686" y="3926"/>
                  </a:lnTo>
                  <a:lnTo>
                    <a:pt x="5612" y="4256"/>
                  </a:lnTo>
                  <a:lnTo>
                    <a:pt x="5466" y="4549"/>
                  </a:lnTo>
                  <a:lnTo>
                    <a:pt x="5062" y="5063"/>
                  </a:lnTo>
                  <a:lnTo>
                    <a:pt x="4879" y="5319"/>
                  </a:lnTo>
                  <a:lnTo>
                    <a:pt x="4732" y="5613"/>
                  </a:lnTo>
                  <a:lnTo>
                    <a:pt x="4659" y="5943"/>
                  </a:lnTo>
                  <a:lnTo>
                    <a:pt x="4659" y="6090"/>
                  </a:lnTo>
                  <a:lnTo>
                    <a:pt x="4659" y="6273"/>
                  </a:lnTo>
                  <a:lnTo>
                    <a:pt x="4695" y="6420"/>
                  </a:lnTo>
                  <a:lnTo>
                    <a:pt x="4769" y="6567"/>
                  </a:lnTo>
                  <a:lnTo>
                    <a:pt x="4805" y="6677"/>
                  </a:lnTo>
                  <a:lnTo>
                    <a:pt x="4915" y="6787"/>
                  </a:lnTo>
                  <a:lnTo>
                    <a:pt x="5135" y="6933"/>
                  </a:lnTo>
                  <a:lnTo>
                    <a:pt x="5392" y="7007"/>
                  </a:lnTo>
                  <a:lnTo>
                    <a:pt x="5649" y="7043"/>
                  </a:lnTo>
                  <a:lnTo>
                    <a:pt x="5942" y="7007"/>
                  </a:lnTo>
                  <a:lnTo>
                    <a:pt x="6199" y="6933"/>
                  </a:lnTo>
                  <a:lnTo>
                    <a:pt x="6456" y="6823"/>
                  </a:lnTo>
                  <a:lnTo>
                    <a:pt x="6676" y="6677"/>
                  </a:lnTo>
                  <a:lnTo>
                    <a:pt x="6896" y="6457"/>
                  </a:lnTo>
                  <a:lnTo>
                    <a:pt x="7043" y="6200"/>
                  </a:lnTo>
                  <a:lnTo>
                    <a:pt x="7226" y="5980"/>
                  </a:lnTo>
                  <a:lnTo>
                    <a:pt x="7667" y="5246"/>
                  </a:lnTo>
                  <a:lnTo>
                    <a:pt x="7887" y="4879"/>
                  </a:lnTo>
                  <a:lnTo>
                    <a:pt x="8107" y="4476"/>
                  </a:lnTo>
                  <a:lnTo>
                    <a:pt x="8143" y="4402"/>
                  </a:lnTo>
                  <a:lnTo>
                    <a:pt x="8107" y="4329"/>
                  </a:lnTo>
                  <a:lnTo>
                    <a:pt x="8070" y="4256"/>
                  </a:lnTo>
                  <a:lnTo>
                    <a:pt x="8033" y="4182"/>
                  </a:lnTo>
                  <a:lnTo>
                    <a:pt x="7777" y="4182"/>
                  </a:lnTo>
                  <a:lnTo>
                    <a:pt x="7703" y="4256"/>
                  </a:lnTo>
                  <a:lnTo>
                    <a:pt x="7520" y="4586"/>
                  </a:lnTo>
                  <a:lnTo>
                    <a:pt x="7300" y="4879"/>
                  </a:lnTo>
                  <a:lnTo>
                    <a:pt x="6933" y="5540"/>
                  </a:lnTo>
                  <a:lnTo>
                    <a:pt x="6749" y="5796"/>
                  </a:lnTo>
                  <a:lnTo>
                    <a:pt x="6566" y="6053"/>
                  </a:lnTo>
                  <a:lnTo>
                    <a:pt x="6383" y="6273"/>
                  </a:lnTo>
                  <a:lnTo>
                    <a:pt x="6126" y="6493"/>
                  </a:lnTo>
                  <a:lnTo>
                    <a:pt x="5942" y="6567"/>
                  </a:lnTo>
                  <a:lnTo>
                    <a:pt x="5796" y="6603"/>
                  </a:lnTo>
                  <a:lnTo>
                    <a:pt x="5612" y="6567"/>
                  </a:lnTo>
                  <a:lnTo>
                    <a:pt x="5466" y="6530"/>
                  </a:lnTo>
                  <a:lnTo>
                    <a:pt x="5319" y="6457"/>
                  </a:lnTo>
                  <a:lnTo>
                    <a:pt x="5209" y="6347"/>
                  </a:lnTo>
                  <a:lnTo>
                    <a:pt x="5135" y="6200"/>
                  </a:lnTo>
                  <a:lnTo>
                    <a:pt x="5099" y="6016"/>
                  </a:lnTo>
                  <a:lnTo>
                    <a:pt x="5135" y="5833"/>
                  </a:lnTo>
                  <a:lnTo>
                    <a:pt x="5172" y="5686"/>
                  </a:lnTo>
                  <a:lnTo>
                    <a:pt x="5356" y="5393"/>
                  </a:lnTo>
                  <a:lnTo>
                    <a:pt x="5759" y="4879"/>
                  </a:lnTo>
                  <a:lnTo>
                    <a:pt x="5906" y="4659"/>
                  </a:lnTo>
                  <a:lnTo>
                    <a:pt x="6016" y="4402"/>
                  </a:lnTo>
                  <a:lnTo>
                    <a:pt x="6126" y="4146"/>
                  </a:lnTo>
                  <a:lnTo>
                    <a:pt x="6163" y="3889"/>
                  </a:lnTo>
                  <a:lnTo>
                    <a:pt x="6163" y="3632"/>
                  </a:lnTo>
                  <a:lnTo>
                    <a:pt x="6163" y="3339"/>
                  </a:lnTo>
                  <a:lnTo>
                    <a:pt x="6089" y="3082"/>
                  </a:lnTo>
                  <a:lnTo>
                    <a:pt x="6016" y="2825"/>
                  </a:lnTo>
                  <a:lnTo>
                    <a:pt x="5832" y="2532"/>
                  </a:lnTo>
                  <a:lnTo>
                    <a:pt x="5576" y="2165"/>
                  </a:lnTo>
                  <a:lnTo>
                    <a:pt x="5429" y="2018"/>
                  </a:lnTo>
                  <a:lnTo>
                    <a:pt x="5282" y="1908"/>
                  </a:lnTo>
                  <a:lnTo>
                    <a:pt x="5099" y="1798"/>
                  </a:lnTo>
                  <a:lnTo>
                    <a:pt x="4915" y="1725"/>
                  </a:lnTo>
                  <a:lnTo>
                    <a:pt x="4915" y="1688"/>
                  </a:lnTo>
                  <a:lnTo>
                    <a:pt x="4915" y="1468"/>
                  </a:lnTo>
                  <a:lnTo>
                    <a:pt x="4989" y="1321"/>
                  </a:lnTo>
                  <a:lnTo>
                    <a:pt x="5062" y="1174"/>
                  </a:lnTo>
                  <a:lnTo>
                    <a:pt x="5172" y="1028"/>
                  </a:lnTo>
                  <a:lnTo>
                    <a:pt x="5319" y="918"/>
                  </a:lnTo>
                  <a:lnTo>
                    <a:pt x="5502" y="844"/>
                  </a:lnTo>
                  <a:lnTo>
                    <a:pt x="5686" y="808"/>
                  </a:lnTo>
                  <a:lnTo>
                    <a:pt x="5869" y="771"/>
                  </a:lnTo>
                  <a:lnTo>
                    <a:pt x="6016" y="771"/>
                  </a:lnTo>
                  <a:lnTo>
                    <a:pt x="6199" y="808"/>
                  </a:lnTo>
                  <a:lnTo>
                    <a:pt x="6529" y="918"/>
                  </a:lnTo>
                  <a:lnTo>
                    <a:pt x="7190" y="1211"/>
                  </a:lnTo>
                  <a:lnTo>
                    <a:pt x="7080" y="1321"/>
                  </a:lnTo>
                  <a:lnTo>
                    <a:pt x="7043" y="1431"/>
                  </a:lnTo>
                  <a:lnTo>
                    <a:pt x="7043" y="1541"/>
                  </a:lnTo>
                  <a:lnTo>
                    <a:pt x="7043" y="1651"/>
                  </a:lnTo>
                  <a:lnTo>
                    <a:pt x="7153" y="1871"/>
                  </a:lnTo>
                  <a:lnTo>
                    <a:pt x="7300" y="2018"/>
                  </a:lnTo>
                  <a:lnTo>
                    <a:pt x="7446" y="2165"/>
                  </a:lnTo>
                  <a:lnTo>
                    <a:pt x="7556" y="2275"/>
                  </a:lnTo>
                  <a:lnTo>
                    <a:pt x="7446" y="2495"/>
                  </a:lnTo>
                  <a:lnTo>
                    <a:pt x="7263" y="3045"/>
                  </a:lnTo>
                  <a:lnTo>
                    <a:pt x="7153" y="3265"/>
                  </a:lnTo>
                  <a:lnTo>
                    <a:pt x="7043" y="3485"/>
                  </a:lnTo>
                  <a:lnTo>
                    <a:pt x="6933" y="3705"/>
                  </a:lnTo>
                  <a:lnTo>
                    <a:pt x="6896" y="3926"/>
                  </a:lnTo>
                  <a:lnTo>
                    <a:pt x="6896" y="3999"/>
                  </a:lnTo>
                  <a:lnTo>
                    <a:pt x="6970" y="4036"/>
                  </a:lnTo>
                  <a:lnTo>
                    <a:pt x="7043" y="4072"/>
                  </a:lnTo>
                  <a:lnTo>
                    <a:pt x="7116" y="4036"/>
                  </a:lnTo>
                  <a:lnTo>
                    <a:pt x="7263" y="3889"/>
                  </a:lnTo>
                  <a:lnTo>
                    <a:pt x="7410" y="3705"/>
                  </a:lnTo>
                  <a:lnTo>
                    <a:pt x="7593" y="3265"/>
                  </a:lnTo>
                  <a:lnTo>
                    <a:pt x="7777" y="2715"/>
                  </a:lnTo>
                  <a:lnTo>
                    <a:pt x="7813" y="2458"/>
                  </a:lnTo>
                  <a:lnTo>
                    <a:pt x="7813" y="2422"/>
                  </a:lnTo>
                  <a:lnTo>
                    <a:pt x="8363" y="2678"/>
                  </a:lnTo>
                  <a:lnTo>
                    <a:pt x="8584" y="2862"/>
                  </a:lnTo>
                  <a:lnTo>
                    <a:pt x="8694" y="3009"/>
                  </a:lnTo>
                  <a:lnTo>
                    <a:pt x="8804" y="3155"/>
                  </a:lnTo>
                  <a:lnTo>
                    <a:pt x="8877" y="3302"/>
                  </a:lnTo>
                  <a:lnTo>
                    <a:pt x="8877" y="3449"/>
                  </a:lnTo>
                  <a:lnTo>
                    <a:pt x="8840" y="3595"/>
                  </a:lnTo>
                  <a:lnTo>
                    <a:pt x="8694" y="3705"/>
                  </a:lnTo>
                  <a:lnTo>
                    <a:pt x="8620" y="3779"/>
                  </a:lnTo>
                  <a:lnTo>
                    <a:pt x="8584" y="3852"/>
                  </a:lnTo>
                  <a:lnTo>
                    <a:pt x="8584" y="3926"/>
                  </a:lnTo>
                  <a:lnTo>
                    <a:pt x="8620" y="3999"/>
                  </a:lnTo>
                  <a:lnTo>
                    <a:pt x="8657" y="4072"/>
                  </a:lnTo>
                  <a:lnTo>
                    <a:pt x="8730" y="4109"/>
                  </a:lnTo>
                  <a:lnTo>
                    <a:pt x="8840" y="4109"/>
                  </a:lnTo>
                  <a:lnTo>
                    <a:pt x="8914" y="4072"/>
                  </a:lnTo>
                  <a:lnTo>
                    <a:pt x="9097" y="3926"/>
                  </a:lnTo>
                  <a:lnTo>
                    <a:pt x="9207" y="3779"/>
                  </a:lnTo>
                  <a:lnTo>
                    <a:pt x="9281" y="3595"/>
                  </a:lnTo>
                  <a:lnTo>
                    <a:pt x="9281" y="3412"/>
                  </a:lnTo>
                  <a:lnTo>
                    <a:pt x="9281" y="3192"/>
                  </a:lnTo>
                  <a:lnTo>
                    <a:pt x="9207" y="3009"/>
                  </a:lnTo>
                  <a:lnTo>
                    <a:pt x="9097" y="2825"/>
                  </a:lnTo>
                  <a:lnTo>
                    <a:pt x="8987" y="2642"/>
                  </a:lnTo>
                  <a:lnTo>
                    <a:pt x="8804" y="2458"/>
                  </a:lnTo>
                  <a:lnTo>
                    <a:pt x="8584" y="2348"/>
                  </a:lnTo>
                  <a:lnTo>
                    <a:pt x="8107" y="2091"/>
                  </a:lnTo>
                  <a:lnTo>
                    <a:pt x="7887" y="1981"/>
                  </a:lnTo>
                  <a:lnTo>
                    <a:pt x="7593" y="1798"/>
                  </a:lnTo>
                  <a:lnTo>
                    <a:pt x="7446" y="1651"/>
                  </a:lnTo>
                  <a:lnTo>
                    <a:pt x="7373" y="1541"/>
                  </a:lnTo>
                  <a:lnTo>
                    <a:pt x="7336" y="1431"/>
                  </a:lnTo>
                  <a:lnTo>
                    <a:pt x="7373" y="1284"/>
                  </a:lnTo>
                  <a:lnTo>
                    <a:pt x="7483" y="1358"/>
                  </a:lnTo>
                  <a:lnTo>
                    <a:pt x="7556" y="1358"/>
                  </a:lnTo>
                  <a:lnTo>
                    <a:pt x="7593" y="1321"/>
                  </a:lnTo>
                  <a:lnTo>
                    <a:pt x="7630" y="1248"/>
                  </a:lnTo>
                  <a:lnTo>
                    <a:pt x="7703" y="1138"/>
                  </a:lnTo>
                  <a:lnTo>
                    <a:pt x="7813" y="954"/>
                  </a:lnTo>
                  <a:lnTo>
                    <a:pt x="7923" y="808"/>
                  </a:lnTo>
                  <a:lnTo>
                    <a:pt x="8107" y="698"/>
                  </a:lnTo>
                  <a:lnTo>
                    <a:pt x="8290" y="624"/>
                  </a:lnTo>
                  <a:lnTo>
                    <a:pt x="8474" y="588"/>
                  </a:lnTo>
                  <a:lnTo>
                    <a:pt x="8694" y="551"/>
                  </a:lnTo>
                  <a:lnTo>
                    <a:pt x="9060" y="514"/>
                  </a:lnTo>
                  <a:close/>
                  <a:moveTo>
                    <a:pt x="13279" y="9318"/>
                  </a:moveTo>
                  <a:lnTo>
                    <a:pt x="13426" y="9428"/>
                  </a:lnTo>
                  <a:lnTo>
                    <a:pt x="13426" y="9464"/>
                  </a:lnTo>
                  <a:lnTo>
                    <a:pt x="13352" y="9464"/>
                  </a:lnTo>
                  <a:lnTo>
                    <a:pt x="13242" y="9538"/>
                  </a:lnTo>
                  <a:lnTo>
                    <a:pt x="12985" y="9868"/>
                  </a:lnTo>
                  <a:lnTo>
                    <a:pt x="12692" y="10198"/>
                  </a:lnTo>
                  <a:lnTo>
                    <a:pt x="12362" y="10492"/>
                  </a:lnTo>
                  <a:lnTo>
                    <a:pt x="12032" y="10748"/>
                  </a:lnTo>
                  <a:lnTo>
                    <a:pt x="11445" y="11078"/>
                  </a:lnTo>
                  <a:lnTo>
                    <a:pt x="10858" y="11409"/>
                  </a:lnTo>
                  <a:lnTo>
                    <a:pt x="10638" y="11372"/>
                  </a:lnTo>
                  <a:lnTo>
                    <a:pt x="10418" y="11299"/>
                  </a:lnTo>
                  <a:lnTo>
                    <a:pt x="10234" y="11188"/>
                  </a:lnTo>
                  <a:lnTo>
                    <a:pt x="10051" y="11078"/>
                  </a:lnTo>
                  <a:lnTo>
                    <a:pt x="10491" y="11005"/>
                  </a:lnTo>
                  <a:lnTo>
                    <a:pt x="10895" y="10858"/>
                  </a:lnTo>
                  <a:lnTo>
                    <a:pt x="11298" y="10675"/>
                  </a:lnTo>
                  <a:lnTo>
                    <a:pt x="11702" y="10492"/>
                  </a:lnTo>
                  <a:lnTo>
                    <a:pt x="12142" y="10235"/>
                  </a:lnTo>
                  <a:lnTo>
                    <a:pt x="12545" y="9941"/>
                  </a:lnTo>
                  <a:lnTo>
                    <a:pt x="12912" y="9648"/>
                  </a:lnTo>
                  <a:lnTo>
                    <a:pt x="13279" y="9318"/>
                  </a:lnTo>
                  <a:close/>
                  <a:moveTo>
                    <a:pt x="13609" y="9648"/>
                  </a:moveTo>
                  <a:lnTo>
                    <a:pt x="13719" y="9795"/>
                  </a:lnTo>
                  <a:lnTo>
                    <a:pt x="13792" y="9978"/>
                  </a:lnTo>
                  <a:lnTo>
                    <a:pt x="13939" y="10345"/>
                  </a:lnTo>
                  <a:lnTo>
                    <a:pt x="13939" y="10602"/>
                  </a:lnTo>
                  <a:lnTo>
                    <a:pt x="13939" y="10858"/>
                  </a:lnTo>
                  <a:lnTo>
                    <a:pt x="13866" y="10968"/>
                  </a:lnTo>
                  <a:lnTo>
                    <a:pt x="13829" y="10932"/>
                  </a:lnTo>
                  <a:lnTo>
                    <a:pt x="13719" y="10932"/>
                  </a:lnTo>
                  <a:lnTo>
                    <a:pt x="13719" y="10968"/>
                  </a:lnTo>
                  <a:lnTo>
                    <a:pt x="13609" y="11188"/>
                  </a:lnTo>
                  <a:lnTo>
                    <a:pt x="12765" y="11299"/>
                  </a:lnTo>
                  <a:lnTo>
                    <a:pt x="12912" y="11188"/>
                  </a:lnTo>
                  <a:lnTo>
                    <a:pt x="13316" y="10895"/>
                  </a:lnTo>
                  <a:lnTo>
                    <a:pt x="13682" y="10565"/>
                  </a:lnTo>
                  <a:lnTo>
                    <a:pt x="13756" y="10492"/>
                  </a:lnTo>
                  <a:lnTo>
                    <a:pt x="13756" y="10381"/>
                  </a:lnTo>
                  <a:lnTo>
                    <a:pt x="13719" y="10308"/>
                  </a:lnTo>
                  <a:lnTo>
                    <a:pt x="13609" y="10271"/>
                  </a:lnTo>
                  <a:lnTo>
                    <a:pt x="13536" y="10271"/>
                  </a:lnTo>
                  <a:lnTo>
                    <a:pt x="13462" y="10308"/>
                  </a:lnTo>
                  <a:lnTo>
                    <a:pt x="13059" y="10638"/>
                  </a:lnTo>
                  <a:lnTo>
                    <a:pt x="12655" y="10968"/>
                  </a:lnTo>
                  <a:lnTo>
                    <a:pt x="12398" y="11152"/>
                  </a:lnTo>
                  <a:lnTo>
                    <a:pt x="12325" y="11225"/>
                  </a:lnTo>
                  <a:lnTo>
                    <a:pt x="12252" y="11372"/>
                  </a:lnTo>
                  <a:lnTo>
                    <a:pt x="11665" y="11409"/>
                  </a:lnTo>
                  <a:lnTo>
                    <a:pt x="11481" y="11445"/>
                  </a:lnTo>
                  <a:lnTo>
                    <a:pt x="11775" y="11299"/>
                  </a:lnTo>
                  <a:lnTo>
                    <a:pt x="12068" y="11115"/>
                  </a:lnTo>
                  <a:lnTo>
                    <a:pt x="12362" y="10932"/>
                  </a:lnTo>
                  <a:lnTo>
                    <a:pt x="12655" y="10748"/>
                  </a:lnTo>
                  <a:lnTo>
                    <a:pt x="12912" y="10492"/>
                  </a:lnTo>
                  <a:lnTo>
                    <a:pt x="13132" y="10271"/>
                  </a:lnTo>
                  <a:lnTo>
                    <a:pt x="13352" y="10015"/>
                  </a:lnTo>
                  <a:lnTo>
                    <a:pt x="13572" y="9721"/>
                  </a:lnTo>
                  <a:lnTo>
                    <a:pt x="13609" y="9648"/>
                  </a:lnTo>
                  <a:close/>
                  <a:moveTo>
                    <a:pt x="9060" y="1"/>
                  </a:moveTo>
                  <a:lnTo>
                    <a:pt x="8804" y="37"/>
                  </a:lnTo>
                  <a:lnTo>
                    <a:pt x="8547" y="37"/>
                  </a:lnTo>
                  <a:lnTo>
                    <a:pt x="8290" y="111"/>
                  </a:lnTo>
                  <a:lnTo>
                    <a:pt x="8033" y="184"/>
                  </a:lnTo>
                  <a:lnTo>
                    <a:pt x="7813" y="294"/>
                  </a:lnTo>
                  <a:lnTo>
                    <a:pt x="7593" y="441"/>
                  </a:lnTo>
                  <a:lnTo>
                    <a:pt x="7410" y="624"/>
                  </a:lnTo>
                  <a:lnTo>
                    <a:pt x="7300" y="844"/>
                  </a:lnTo>
                  <a:lnTo>
                    <a:pt x="6896" y="624"/>
                  </a:lnTo>
                  <a:lnTo>
                    <a:pt x="6493" y="441"/>
                  </a:lnTo>
                  <a:lnTo>
                    <a:pt x="6273" y="367"/>
                  </a:lnTo>
                  <a:lnTo>
                    <a:pt x="6053" y="331"/>
                  </a:lnTo>
                  <a:lnTo>
                    <a:pt x="5612" y="331"/>
                  </a:lnTo>
                  <a:lnTo>
                    <a:pt x="5392" y="404"/>
                  </a:lnTo>
                  <a:lnTo>
                    <a:pt x="5209" y="477"/>
                  </a:lnTo>
                  <a:lnTo>
                    <a:pt x="5025" y="588"/>
                  </a:lnTo>
                  <a:lnTo>
                    <a:pt x="4842" y="734"/>
                  </a:lnTo>
                  <a:lnTo>
                    <a:pt x="4695" y="881"/>
                  </a:lnTo>
                  <a:lnTo>
                    <a:pt x="4585" y="1064"/>
                  </a:lnTo>
                  <a:lnTo>
                    <a:pt x="4512" y="1248"/>
                  </a:lnTo>
                  <a:lnTo>
                    <a:pt x="4475" y="1468"/>
                  </a:lnTo>
                  <a:lnTo>
                    <a:pt x="4182" y="1505"/>
                  </a:lnTo>
                  <a:lnTo>
                    <a:pt x="3888" y="1541"/>
                  </a:lnTo>
                  <a:lnTo>
                    <a:pt x="3595" y="1651"/>
                  </a:lnTo>
                  <a:lnTo>
                    <a:pt x="3338" y="1798"/>
                  </a:lnTo>
                  <a:lnTo>
                    <a:pt x="3081" y="1945"/>
                  </a:lnTo>
                  <a:lnTo>
                    <a:pt x="2861" y="2091"/>
                  </a:lnTo>
                  <a:lnTo>
                    <a:pt x="2641" y="2312"/>
                  </a:lnTo>
                  <a:lnTo>
                    <a:pt x="2421" y="2532"/>
                  </a:lnTo>
                  <a:lnTo>
                    <a:pt x="2238" y="2788"/>
                  </a:lnTo>
                  <a:lnTo>
                    <a:pt x="2091" y="3082"/>
                  </a:lnTo>
                  <a:lnTo>
                    <a:pt x="1981" y="3155"/>
                  </a:lnTo>
                  <a:lnTo>
                    <a:pt x="1834" y="3229"/>
                  </a:lnTo>
                  <a:lnTo>
                    <a:pt x="1504" y="3375"/>
                  </a:lnTo>
                  <a:lnTo>
                    <a:pt x="1211" y="3559"/>
                  </a:lnTo>
                  <a:lnTo>
                    <a:pt x="954" y="3779"/>
                  </a:lnTo>
                  <a:lnTo>
                    <a:pt x="697" y="3999"/>
                  </a:lnTo>
                  <a:lnTo>
                    <a:pt x="477" y="4256"/>
                  </a:lnTo>
                  <a:lnTo>
                    <a:pt x="330" y="4512"/>
                  </a:lnTo>
                  <a:lnTo>
                    <a:pt x="183" y="4769"/>
                  </a:lnTo>
                  <a:lnTo>
                    <a:pt x="73" y="5063"/>
                  </a:lnTo>
                  <a:lnTo>
                    <a:pt x="37" y="5319"/>
                  </a:lnTo>
                  <a:lnTo>
                    <a:pt x="0" y="5613"/>
                  </a:lnTo>
                  <a:lnTo>
                    <a:pt x="0" y="5906"/>
                  </a:lnTo>
                  <a:lnTo>
                    <a:pt x="73" y="6200"/>
                  </a:lnTo>
                  <a:lnTo>
                    <a:pt x="183" y="6493"/>
                  </a:lnTo>
                  <a:lnTo>
                    <a:pt x="294" y="6713"/>
                  </a:lnTo>
                  <a:lnTo>
                    <a:pt x="440" y="6933"/>
                  </a:lnTo>
                  <a:lnTo>
                    <a:pt x="660" y="7117"/>
                  </a:lnTo>
                  <a:lnTo>
                    <a:pt x="880" y="7300"/>
                  </a:lnTo>
                  <a:lnTo>
                    <a:pt x="1064" y="7374"/>
                  </a:lnTo>
                  <a:lnTo>
                    <a:pt x="1027" y="7594"/>
                  </a:lnTo>
                  <a:lnTo>
                    <a:pt x="1027" y="7814"/>
                  </a:lnTo>
                  <a:lnTo>
                    <a:pt x="1064" y="8034"/>
                  </a:lnTo>
                  <a:lnTo>
                    <a:pt x="1101" y="8217"/>
                  </a:lnTo>
                  <a:lnTo>
                    <a:pt x="1174" y="8437"/>
                  </a:lnTo>
                  <a:lnTo>
                    <a:pt x="1284" y="8621"/>
                  </a:lnTo>
                  <a:lnTo>
                    <a:pt x="1431" y="8804"/>
                  </a:lnTo>
                  <a:lnTo>
                    <a:pt x="1614" y="8988"/>
                  </a:lnTo>
                  <a:lnTo>
                    <a:pt x="1797" y="9098"/>
                  </a:lnTo>
                  <a:lnTo>
                    <a:pt x="1981" y="9208"/>
                  </a:lnTo>
                  <a:lnTo>
                    <a:pt x="2201" y="9281"/>
                  </a:lnTo>
                  <a:lnTo>
                    <a:pt x="2421" y="9318"/>
                  </a:lnTo>
                  <a:lnTo>
                    <a:pt x="2641" y="9354"/>
                  </a:lnTo>
                  <a:lnTo>
                    <a:pt x="2861" y="9318"/>
                  </a:lnTo>
                  <a:lnTo>
                    <a:pt x="3081" y="9281"/>
                  </a:lnTo>
                  <a:lnTo>
                    <a:pt x="3301" y="9208"/>
                  </a:lnTo>
                  <a:lnTo>
                    <a:pt x="3375" y="9354"/>
                  </a:lnTo>
                  <a:lnTo>
                    <a:pt x="3448" y="9501"/>
                  </a:lnTo>
                  <a:lnTo>
                    <a:pt x="3595" y="9648"/>
                  </a:lnTo>
                  <a:lnTo>
                    <a:pt x="3742" y="9758"/>
                  </a:lnTo>
                  <a:lnTo>
                    <a:pt x="3925" y="9868"/>
                  </a:lnTo>
                  <a:lnTo>
                    <a:pt x="4108" y="9905"/>
                  </a:lnTo>
                  <a:lnTo>
                    <a:pt x="4292" y="9941"/>
                  </a:lnTo>
                  <a:lnTo>
                    <a:pt x="4475" y="9941"/>
                  </a:lnTo>
                  <a:lnTo>
                    <a:pt x="4842" y="9905"/>
                  </a:lnTo>
                  <a:lnTo>
                    <a:pt x="5246" y="9795"/>
                  </a:lnTo>
                  <a:lnTo>
                    <a:pt x="5686" y="9648"/>
                  </a:lnTo>
                  <a:lnTo>
                    <a:pt x="6163" y="9574"/>
                  </a:lnTo>
                  <a:lnTo>
                    <a:pt x="6603" y="9574"/>
                  </a:lnTo>
                  <a:lnTo>
                    <a:pt x="7080" y="9611"/>
                  </a:lnTo>
                  <a:lnTo>
                    <a:pt x="7446" y="9648"/>
                  </a:lnTo>
                  <a:lnTo>
                    <a:pt x="7630" y="9648"/>
                  </a:lnTo>
                  <a:lnTo>
                    <a:pt x="7813" y="9611"/>
                  </a:lnTo>
                  <a:lnTo>
                    <a:pt x="7960" y="9721"/>
                  </a:lnTo>
                  <a:lnTo>
                    <a:pt x="8143" y="9795"/>
                  </a:lnTo>
                  <a:lnTo>
                    <a:pt x="8327" y="9831"/>
                  </a:lnTo>
                  <a:lnTo>
                    <a:pt x="8547" y="9868"/>
                  </a:lnTo>
                  <a:lnTo>
                    <a:pt x="9024" y="9905"/>
                  </a:lnTo>
                  <a:lnTo>
                    <a:pt x="9391" y="9868"/>
                  </a:lnTo>
                  <a:lnTo>
                    <a:pt x="9501" y="9868"/>
                  </a:lnTo>
                  <a:lnTo>
                    <a:pt x="9354" y="10161"/>
                  </a:lnTo>
                  <a:lnTo>
                    <a:pt x="9317" y="10308"/>
                  </a:lnTo>
                  <a:lnTo>
                    <a:pt x="9281" y="10492"/>
                  </a:lnTo>
                  <a:lnTo>
                    <a:pt x="9317" y="10638"/>
                  </a:lnTo>
                  <a:lnTo>
                    <a:pt x="9354" y="10785"/>
                  </a:lnTo>
                  <a:lnTo>
                    <a:pt x="9464" y="11078"/>
                  </a:lnTo>
                  <a:lnTo>
                    <a:pt x="9647" y="11335"/>
                  </a:lnTo>
                  <a:lnTo>
                    <a:pt x="9831" y="11519"/>
                  </a:lnTo>
                  <a:lnTo>
                    <a:pt x="9977" y="11629"/>
                  </a:lnTo>
                  <a:lnTo>
                    <a:pt x="10198" y="11739"/>
                  </a:lnTo>
                  <a:lnTo>
                    <a:pt x="10381" y="11812"/>
                  </a:lnTo>
                  <a:lnTo>
                    <a:pt x="10821" y="11922"/>
                  </a:lnTo>
                  <a:lnTo>
                    <a:pt x="11298" y="11959"/>
                  </a:lnTo>
                  <a:lnTo>
                    <a:pt x="11775" y="11922"/>
                  </a:lnTo>
                  <a:lnTo>
                    <a:pt x="12215" y="11885"/>
                  </a:lnTo>
                  <a:lnTo>
                    <a:pt x="13095" y="11775"/>
                  </a:lnTo>
                  <a:lnTo>
                    <a:pt x="13939" y="11665"/>
                  </a:lnTo>
                  <a:lnTo>
                    <a:pt x="14343" y="11555"/>
                  </a:lnTo>
                  <a:lnTo>
                    <a:pt x="14746" y="11409"/>
                  </a:lnTo>
                  <a:lnTo>
                    <a:pt x="15076" y="11262"/>
                  </a:lnTo>
                  <a:lnTo>
                    <a:pt x="15370" y="11042"/>
                  </a:lnTo>
                  <a:lnTo>
                    <a:pt x="15626" y="10785"/>
                  </a:lnTo>
                  <a:lnTo>
                    <a:pt x="15847" y="10528"/>
                  </a:lnTo>
                  <a:lnTo>
                    <a:pt x="16030" y="10235"/>
                  </a:lnTo>
                  <a:lnTo>
                    <a:pt x="16213" y="9941"/>
                  </a:lnTo>
                  <a:lnTo>
                    <a:pt x="16360" y="9648"/>
                  </a:lnTo>
                  <a:lnTo>
                    <a:pt x="16433" y="9318"/>
                  </a:lnTo>
                  <a:lnTo>
                    <a:pt x="16507" y="8988"/>
                  </a:lnTo>
                  <a:lnTo>
                    <a:pt x="16543" y="8657"/>
                  </a:lnTo>
                  <a:lnTo>
                    <a:pt x="16507" y="8327"/>
                  </a:lnTo>
                  <a:lnTo>
                    <a:pt x="16470" y="7997"/>
                  </a:lnTo>
                  <a:lnTo>
                    <a:pt x="16690" y="7447"/>
                  </a:lnTo>
                  <a:lnTo>
                    <a:pt x="16837" y="6933"/>
                  </a:lnTo>
                  <a:lnTo>
                    <a:pt x="16910" y="6347"/>
                  </a:lnTo>
                  <a:lnTo>
                    <a:pt x="16910" y="5796"/>
                  </a:lnTo>
                  <a:lnTo>
                    <a:pt x="16837" y="5429"/>
                  </a:lnTo>
                  <a:lnTo>
                    <a:pt x="16727" y="5063"/>
                  </a:lnTo>
                  <a:lnTo>
                    <a:pt x="16654" y="4916"/>
                  </a:lnTo>
                  <a:lnTo>
                    <a:pt x="16543" y="4769"/>
                  </a:lnTo>
                  <a:lnTo>
                    <a:pt x="16397" y="4659"/>
                  </a:lnTo>
                  <a:lnTo>
                    <a:pt x="16250" y="4586"/>
                  </a:lnTo>
                  <a:lnTo>
                    <a:pt x="16250" y="4146"/>
                  </a:lnTo>
                  <a:lnTo>
                    <a:pt x="16177" y="3742"/>
                  </a:lnTo>
                  <a:lnTo>
                    <a:pt x="16030" y="3375"/>
                  </a:lnTo>
                  <a:lnTo>
                    <a:pt x="15773" y="3009"/>
                  </a:lnTo>
                  <a:lnTo>
                    <a:pt x="15626" y="2825"/>
                  </a:lnTo>
                  <a:lnTo>
                    <a:pt x="15443" y="2642"/>
                  </a:lnTo>
                  <a:lnTo>
                    <a:pt x="15223" y="2495"/>
                  </a:lnTo>
                  <a:lnTo>
                    <a:pt x="15003" y="2385"/>
                  </a:lnTo>
                  <a:lnTo>
                    <a:pt x="14746" y="2238"/>
                  </a:lnTo>
                  <a:lnTo>
                    <a:pt x="14526" y="2055"/>
                  </a:lnTo>
                  <a:lnTo>
                    <a:pt x="14379" y="1835"/>
                  </a:lnTo>
                  <a:lnTo>
                    <a:pt x="14233" y="1578"/>
                  </a:lnTo>
                  <a:lnTo>
                    <a:pt x="14123" y="1358"/>
                  </a:lnTo>
                  <a:lnTo>
                    <a:pt x="13976" y="1138"/>
                  </a:lnTo>
                  <a:lnTo>
                    <a:pt x="13829" y="991"/>
                  </a:lnTo>
                  <a:lnTo>
                    <a:pt x="13682" y="808"/>
                  </a:lnTo>
                  <a:lnTo>
                    <a:pt x="13499" y="698"/>
                  </a:lnTo>
                  <a:lnTo>
                    <a:pt x="13279" y="588"/>
                  </a:lnTo>
                  <a:lnTo>
                    <a:pt x="13059" y="514"/>
                  </a:lnTo>
                  <a:lnTo>
                    <a:pt x="12802" y="441"/>
                  </a:lnTo>
                  <a:lnTo>
                    <a:pt x="12362" y="441"/>
                  </a:lnTo>
                  <a:lnTo>
                    <a:pt x="11885" y="477"/>
                  </a:lnTo>
                  <a:lnTo>
                    <a:pt x="11408" y="588"/>
                  </a:lnTo>
                  <a:lnTo>
                    <a:pt x="10968" y="698"/>
                  </a:lnTo>
                  <a:lnTo>
                    <a:pt x="10821" y="514"/>
                  </a:lnTo>
                  <a:lnTo>
                    <a:pt x="10601" y="331"/>
                  </a:lnTo>
                  <a:lnTo>
                    <a:pt x="10381" y="221"/>
                  </a:lnTo>
                  <a:lnTo>
                    <a:pt x="10124" y="147"/>
                  </a:lnTo>
                  <a:lnTo>
                    <a:pt x="9867" y="74"/>
                  </a:lnTo>
                  <a:lnTo>
                    <a:pt x="9574" y="37"/>
                  </a:lnTo>
                  <a:lnTo>
                    <a:pt x="9060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8"/>
            <p:cNvSpPr/>
            <p:nvPr/>
          </p:nvSpPr>
          <p:spPr>
            <a:xfrm>
              <a:off x="7121425" y="2437925"/>
              <a:ext cx="246700" cy="315500"/>
            </a:xfrm>
            <a:custGeom>
              <a:avLst/>
              <a:gdLst/>
              <a:ahLst/>
              <a:cxnLst/>
              <a:rect l="l" t="t" r="r" b="b"/>
              <a:pathLst>
                <a:path w="9868" h="12620" extrusionOk="0">
                  <a:moveTo>
                    <a:pt x="4182" y="661"/>
                  </a:moveTo>
                  <a:lnTo>
                    <a:pt x="4182" y="918"/>
                  </a:lnTo>
                  <a:lnTo>
                    <a:pt x="4182" y="1431"/>
                  </a:lnTo>
                  <a:lnTo>
                    <a:pt x="4145" y="2202"/>
                  </a:lnTo>
                  <a:lnTo>
                    <a:pt x="3925" y="2165"/>
                  </a:lnTo>
                  <a:lnTo>
                    <a:pt x="3962" y="2018"/>
                  </a:lnTo>
                  <a:lnTo>
                    <a:pt x="3962" y="1835"/>
                  </a:lnTo>
                  <a:lnTo>
                    <a:pt x="3889" y="1468"/>
                  </a:lnTo>
                  <a:lnTo>
                    <a:pt x="3852" y="1101"/>
                  </a:lnTo>
                  <a:lnTo>
                    <a:pt x="3889" y="918"/>
                  </a:lnTo>
                  <a:lnTo>
                    <a:pt x="3962" y="771"/>
                  </a:lnTo>
                  <a:lnTo>
                    <a:pt x="3999" y="698"/>
                  </a:lnTo>
                  <a:lnTo>
                    <a:pt x="4072" y="661"/>
                  </a:lnTo>
                  <a:close/>
                  <a:moveTo>
                    <a:pt x="1541" y="404"/>
                  </a:moveTo>
                  <a:lnTo>
                    <a:pt x="1578" y="441"/>
                  </a:lnTo>
                  <a:lnTo>
                    <a:pt x="1614" y="514"/>
                  </a:lnTo>
                  <a:lnTo>
                    <a:pt x="1614" y="1138"/>
                  </a:lnTo>
                  <a:lnTo>
                    <a:pt x="1688" y="2202"/>
                  </a:lnTo>
                  <a:lnTo>
                    <a:pt x="1284" y="2238"/>
                  </a:lnTo>
                  <a:lnTo>
                    <a:pt x="1211" y="2238"/>
                  </a:lnTo>
                  <a:lnTo>
                    <a:pt x="1211" y="1871"/>
                  </a:lnTo>
                  <a:lnTo>
                    <a:pt x="1174" y="1505"/>
                  </a:lnTo>
                  <a:lnTo>
                    <a:pt x="1211" y="1211"/>
                  </a:lnTo>
                  <a:lnTo>
                    <a:pt x="1248" y="954"/>
                  </a:lnTo>
                  <a:lnTo>
                    <a:pt x="1358" y="404"/>
                  </a:lnTo>
                  <a:close/>
                  <a:moveTo>
                    <a:pt x="3815" y="2678"/>
                  </a:moveTo>
                  <a:lnTo>
                    <a:pt x="4439" y="2715"/>
                  </a:lnTo>
                  <a:lnTo>
                    <a:pt x="5026" y="2789"/>
                  </a:lnTo>
                  <a:lnTo>
                    <a:pt x="5026" y="2825"/>
                  </a:lnTo>
                  <a:lnTo>
                    <a:pt x="5136" y="3485"/>
                  </a:lnTo>
                  <a:lnTo>
                    <a:pt x="3925" y="3559"/>
                  </a:lnTo>
                  <a:lnTo>
                    <a:pt x="2678" y="3632"/>
                  </a:lnTo>
                  <a:lnTo>
                    <a:pt x="1358" y="3669"/>
                  </a:lnTo>
                  <a:lnTo>
                    <a:pt x="917" y="3706"/>
                  </a:lnTo>
                  <a:lnTo>
                    <a:pt x="477" y="3742"/>
                  </a:lnTo>
                  <a:lnTo>
                    <a:pt x="441" y="3229"/>
                  </a:lnTo>
                  <a:lnTo>
                    <a:pt x="441" y="2972"/>
                  </a:lnTo>
                  <a:lnTo>
                    <a:pt x="404" y="2862"/>
                  </a:lnTo>
                  <a:lnTo>
                    <a:pt x="331" y="2752"/>
                  </a:lnTo>
                  <a:lnTo>
                    <a:pt x="587" y="2789"/>
                  </a:lnTo>
                  <a:lnTo>
                    <a:pt x="807" y="2789"/>
                  </a:lnTo>
                  <a:lnTo>
                    <a:pt x="1284" y="2752"/>
                  </a:lnTo>
                  <a:lnTo>
                    <a:pt x="1945" y="2678"/>
                  </a:lnTo>
                  <a:close/>
                  <a:moveTo>
                    <a:pt x="4916" y="3999"/>
                  </a:moveTo>
                  <a:lnTo>
                    <a:pt x="4989" y="4072"/>
                  </a:lnTo>
                  <a:lnTo>
                    <a:pt x="5136" y="4109"/>
                  </a:lnTo>
                  <a:lnTo>
                    <a:pt x="5209" y="4072"/>
                  </a:lnTo>
                  <a:lnTo>
                    <a:pt x="5246" y="4623"/>
                  </a:lnTo>
                  <a:lnTo>
                    <a:pt x="5209" y="5173"/>
                  </a:lnTo>
                  <a:lnTo>
                    <a:pt x="5173" y="5430"/>
                  </a:lnTo>
                  <a:lnTo>
                    <a:pt x="5099" y="5723"/>
                  </a:lnTo>
                  <a:lnTo>
                    <a:pt x="4989" y="5980"/>
                  </a:lnTo>
                  <a:lnTo>
                    <a:pt x="4806" y="6200"/>
                  </a:lnTo>
                  <a:lnTo>
                    <a:pt x="4659" y="6310"/>
                  </a:lnTo>
                  <a:lnTo>
                    <a:pt x="4476" y="6420"/>
                  </a:lnTo>
                  <a:lnTo>
                    <a:pt x="4292" y="6457"/>
                  </a:lnTo>
                  <a:lnTo>
                    <a:pt x="4072" y="6493"/>
                  </a:lnTo>
                  <a:lnTo>
                    <a:pt x="3632" y="6530"/>
                  </a:lnTo>
                  <a:lnTo>
                    <a:pt x="3265" y="6567"/>
                  </a:lnTo>
                  <a:lnTo>
                    <a:pt x="2605" y="6567"/>
                  </a:lnTo>
                  <a:lnTo>
                    <a:pt x="2642" y="6493"/>
                  </a:lnTo>
                  <a:lnTo>
                    <a:pt x="2678" y="6383"/>
                  </a:lnTo>
                  <a:lnTo>
                    <a:pt x="2788" y="6310"/>
                  </a:lnTo>
                  <a:lnTo>
                    <a:pt x="2825" y="6273"/>
                  </a:lnTo>
                  <a:lnTo>
                    <a:pt x="2825" y="6237"/>
                  </a:lnTo>
                  <a:lnTo>
                    <a:pt x="2788" y="6200"/>
                  </a:lnTo>
                  <a:lnTo>
                    <a:pt x="2715" y="6200"/>
                  </a:lnTo>
                  <a:lnTo>
                    <a:pt x="2605" y="6237"/>
                  </a:lnTo>
                  <a:lnTo>
                    <a:pt x="2458" y="6310"/>
                  </a:lnTo>
                  <a:lnTo>
                    <a:pt x="2348" y="6420"/>
                  </a:lnTo>
                  <a:lnTo>
                    <a:pt x="2311" y="6567"/>
                  </a:lnTo>
                  <a:lnTo>
                    <a:pt x="1724" y="6493"/>
                  </a:lnTo>
                  <a:lnTo>
                    <a:pt x="1541" y="6457"/>
                  </a:lnTo>
                  <a:lnTo>
                    <a:pt x="1688" y="6420"/>
                  </a:lnTo>
                  <a:lnTo>
                    <a:pt x="2055" y="6383"/>
                  </a:lnTo>
                  <a:lnTo>
                    <a:pt x="2201" y="6310"/>
                  </a:lnTo>
                  <a:lnTo>
                    <a:pt x="2275" y="6237"/>
                  </a:lnTo>
                  <a:lnTo>
                    <a:pt x="2311" y="6163"/>
                  </a:lnTo>
                  <a:lnTo>
                    <a:pt x="2311" y="6090"/>
                  </a:lnTo>
                  <a:lnTo>
                    <a:pt x="2275" y="6016"/>
                  </a:lnTo>
                  <a:lnTo>
                    <a:pt x="2238" y="5980"/>
                  </a:lnTo>
                  <a:lnTo>
                    <a:pt x="2201" y="5943"/>
                  </a:lnTo>
                  <a:lnTo>
                    <a:pt x="2055" y="5943"/>
                  </a:lnTo>
                  <a:lnTo>
                    <a:pt x="1981" y="6016"/>
                  </a:lnTo>
                  <a:lnTo>
                    <a:pt x="1798" y="6053"/>
                  </a:lnTo>
                  <a:lnTo>
                    <a:pt x="1394" y="6127"/>
                  </a:lnTo>
                  <a:lnTo>
                    <a:pt x="1138" y="6200"/>
                  </a:lnTo>
                  <a:lnTo>
                    <a:pt x="917" y="6273"/>
                  </a:lnTo>
                  <a:lnTo>
                    <a:pt x="807" y="6200"/>
                  </a:lnTo>
                  <a:lnTo>
                    <a:pt x="697" y="6127"/>
                  </a:lnTo>
                  <a:lnTo>
                    <a:pt x="661" y="5980"/>
                  </a:lnTo>
                  <a:lnTo>
                    <a:pt x="624" y="5870"/>
                  </a:lnTo>
                  <a:lnTo>
                    <a:pt x="624" y="5870"/>
                  </a:lnTo>
                  <a:lnTo>
                    <a:pt x="844" y="5906"/>
                  </a:lnTo>
                  <a:lnTo>
                    <a:pt x="1504" y="5906"/>
                  </a:lnTo>
                  <a:lnTo>
                    <a:pt x="1724" y="5870"/>
                  </a:lnTo>
                  <a:lnTo>
                    <a:pt x="1945" y="5833"/>
                  </a:lnTo>
                  <a:lnTo>
                    <a:pt x="1981" y="5796"/>
                  </a:lnTo>
                  <a:lnTo>
                    <a:pt x="2018" y="5760"/>
                  </a:lnTo>
                  <a:lnTo>
                    <a:pt x="2055" y="5650"/>
                  </a:lnTo>
                  <a:lnTo>
                    <a:pt x="1981" y="5540"/>
                  </a:lnTo>
                  <a:lnTo>
                    <a:pt x="1945" y="5503"/>
                  </a:lnTo>
                  <a:lnTo>
                    <a:pt x="1504" y="5503"/>
                  </a:lnTo>
                  <a:lnTo>
                    <a:pt x="1101" y="5540"/>
                  </a:lnTo>
                  <a:lnTo>
                    <a:pt x="844" y="5576"/>
                  </a:lnTo>
                  <a:lnTo>
                    <a:pt x="587" y="5576"/>
                  </a:lnTo>
                  <a:lnTo>
                    <a:pt x="587" y="5356"/>
                  </a:lnTo>
                  <a:lnTo>
                    <a:pt x="734" y="5430"/>
                  </a:lnTo>
                  <a:lnTo>
                    <a:pt x="881" y="5466"/>
                  </a:lnTo>
                  <a:lnTo>
                    <a:pt x="1211" y="5466"/>
                  </a:lnTo>
                  <a:lnTo>
                    <a:pt x="1541" y="5393"/>
                  </a:lnTo>
                  <a:lnTo>
                    <a:pt x="1835" y="5246"/>
                  </a:lnTo>
                  <a:lnTo>
                    <a:pt x="1871" y="5173"/>
                  </a:lnTo>
                  <a:lnTo>
                    <a:pt x="1908" y="5099"/>
                  </a:lnTo>
                  <a:lnTo>
                    <a:pt x="1908" y="5026"/>
                  </a:lnTo>
                  <a:lnTo>
                    <a:pt x="1871" y="4953"/>
                  </a:lnTo>
                  <a:lnTo>
                    <a:pt x="1835" y="4916"/>
                  </a:lnTo>
                  <a:lnTo>
                    <a:pt x="1761" y="4879"/>
                  </a:lnTo>
                  <a:lnTo>
                    <a:pt x="1724" y="4879"/>
                  </a:lnTo>
                  <a:lnTo>
                    <a:pt x="1614" y="4916"/>
                  </a:lnTo>
                  <a:lnTo>
                    <a:pt x="1358" y="5026"/>
                  </a:lnTo>
                  <a:lnTo>
                    <a:pt x="1101" y="5099"/>
                  </a:lnTo>
                  <a:lnTo>
                    <a:pt x="844" y="5099"/>
                  </a:lnTo>
                  <a:lnTo>
                    <a:pt x="551" y="5063"/>
                  </a:lnTo>
                  <a:lnTo>
                    <a:pt x="551" y="4916"/>
                  </a:lnTo>
                  <a:lnTo>
                    <a:pt x="844" y="4879"/>
                  </a:lnTo>
                  <a:lnTo>
                    <a:pt x="1138" y="4879"/>
                  </a:lnTo>
                  <a:lnTo>
                    <a:pt x="1724" y="4769"/>
                  </a:lnTo>
                  <a:lnTo>
                    <a:pt x="1908" y="4696"/>
                  </a:lnTo>
                  <a:lnTo>
                    <a:pt x="2091" y="4586"/>
                  </a:lnTo>
                  <a:lnTo>
                    <a:pt x="2128" y="4513"/>
                  </a:lnTo>
                  <a:lnTo>
                    <a:pt x="2165" y="4439"/>
                  </a:lnTo>
                  <a:lnTo>
                    <a:pt x="2128" y="4329"/>
                  </a:lnTo>
                  <a:lnTo>
                    <a:pt x="2055" y="4256"/>
                  </a:lnTo>
                  <a:lnTo>
                    <a:pt x="1945" y="4182"/>
                  </a:lnTo>
                  <a:lnTo>
                    <a:pt x="1871" y="4182"/>
                  </a:lnTo>
                  <a:lnTo>
                    <a:pt x="1835" y="4219"/>
                  </a:lnTo>
                  <a:lnTo>
                    <a:pt x="1761" y="4256"/>
                  </a:lnTo>
                  <a:lnTo>
                    <a:pt x="1724" y="4329"/>
                  </a:lnTo>
                  <a:lnTo>
                    <a:pt x="1468" y="4403"/>
                  </a:lnTo>
                  <a:lnTo>
                    <a:pt x="991" y="4476"/>
                  </a:lnTo>
                  <a:lnTo>
                    <a:pt x="551" y="4586"/>
                  </a:lnTo>
                  <a:lnTo>
                    <a:pt x="514" y="4146"/>
                  </a:lnTo>
                  <a:lnTo>
                    <a:pt x="1358" y="4146"/>
                  </a:lnTo>
                  <a:lnTo>
                    <a:pt x="2678" y="4109"/>
                  </a:lnTo>
                  <a:lnTo>
                    <a:pt x="3815" y="4072"/>
                  </a:lnTo>
                  <a:lnTo>
                    <a:pt x="4916" y="3999"/>
                  </a:lnTo>
                  <a:close/>
                  <a:moveTo>
                    <a:pt x="1211" y="1"/>
                  </a:moveTo>
                  <a:lnTo>
                    <a:pt x="1101" y="37"/>
                  </a:lnTo>
                  <a:lnTo>
                    <a:pt x="1028" y="147"/>
                  </a:lnTo>
                  <a:lnTo>
                    <a:pt x="881" y="771"/>
                  </a:lnTo>
                  <a:lnTo>
                    <a:pt x="807" y="1395"/>
                  </a:lnTo>
                  <a:lnTo>
                    <a:pt x="807" y="1835"/>
                  </a:lnTo>
                  <a:lnTo>
                    <a:pt x="807" y="2092"/>
                  </a:lnTo>
                  <a:lnTo>
                    <a:pt x="881" y="2312"/>
                  </a:lnTo>
                  <a:lnTo>
                    <a:pt x="551" y="2385"/>
                  </a:lnTo>
                  <a:lnTo>
                    <a:pt x="367" y="2458"/>
                  </a:lnTo>
                  <a:lnTo>
                    <a:pt x="221" y="2568"/>
                  </a:lnTo>
                  <a:lnTo>
                    <a:pt x="184" y="2605"/>
                  </a:lnTo>
                  <a:lnTo>
                    <a:pt x="147" y="2678"/>
                  </a:lnTo>
                  <a:lnTo>
                    <a:pt x="37" y="2825"/>
                  </a:lnTo>
                  <a:lnTo>
                    <a:pt x="37" y="3009"/>
                  </a:lnTo>
                  <a:lnTo>
                    <a:pt x="37" y="3375"/>
                  </a:lnTo>
                  <a:lnTo>
                    <a:pt x="37" y="3852"/>
                  </a:lnTo>
                  <a:lnTo>
                    <a:pt x="37" y="3889"/>
                  </a:lnTo>
                  <a:lnTo>
                    <a:pt x="0" y="3962"/>
                  </a:lnTo>
                  <a:lnTo>
                    <a:pt x="37" y="4072"/>
                  </a:lnTo>
                  <a:lnTo>
                    <a:pt x="74" y="4439"/>
                  </a:lnTo>
                  <a:lnTo>
                    <a:pt x="110" y="5540"/>
                  </a:lnTo>
                  <a:lnTo>
                    <a:pt x="110" y="5943"/>
                  </a:lnTo>
                  <a:lnTo>
                    <a:pt x="184" y="6127"/>
                  </a:lnTo>
                  <a:lnTo>
                    <a:pt x="257" y="6310"/>
                  </a:lnTo>
                  <a:lnTo>
                    <a:pt x="367" y="6457"/>
                  </a:lnTo>
                  <a:lnTo>
                    <a:pt x="477" y="6567"/>
                  </a:lnTo>
                  <a:lnTo>
                    <a:pt x="624" y="6677"/>
                  </a:lnTo>
                  <a:lnTo>
                    <a:pt x="771" y="6750"/>
                  </a:lnTo>
                  <a:lnTo>
                    <a:pt x="1101" y="6860"/>
                  </a:lnTo>
                  <a:lnTo>
                    <a:pt x="1468" y="6934"/>
                  </a:lnTo>
                  <a:lnTo>
                    <a:pt x="2091" y="7007"/>
                  </a:lnTo>
                  <a:lnTo>
                    <a:pt x="2678" y="7044"/>
                  </a:lnTo>
                  <a:lnTo>
                    <a:pt x="2605" y="7264"/>
                  </a:lnTo>
                  <a:lnTo>
                    <a:pt x="2605" y="7484"/>
                  </a:lnTo>
                  <a:lnTo>
                    <a:pt x="2605" y="7887"/>
                  </a:lnTo>
                  <a:lnTo>
                    <a:pt x="2605" y="8548"/>
                  </a:lnTo>
                  <a:lnTo>
                    <a:pt x="2678" y="9208"/>
                  </a:lnTo>
                  <a:lnTo>
                    <a:pt x="2825" y="10455"/>
                  </a:lnTo>
                  <a:lnTo>
                    <a:pt x="3045" y="11665"/>
                  </a:lnTo>
                  <a:lnTo>
                    <a:pt x="3118" y="11922"/>
                  </a:lnTo>
                  <a:lnTo>
                    <a:pt x="3228" y="12106"/>
                  </a:lnTo>
                  <a:lnTo>
                    <a:pt x="3375" y="12252"/>
                  </a:lnTo>
                  <a:lnTo>
                    <a:pt x="3595" y="12399"/>
                  </a:lnTo>
                  <a:lnTo>
                    <a:pt x="3779" y="12472"/>
                  </a:lnTo>
                  <a:lnTo>
                    <a:pt x="3999" y="12546"/>
                  </a:lnTo>
                  <a:lnTo>
                    <a:pt x="4476" y="12619"/>
                  </a:lnTo>
                  <a:lnTo>
                    <a:pt x="4732" y="12582"/>
                  </a:lnTo>
                  <a:lnTo>
                    <a:pt x="4952" y="12509"/>
                  </a:lnTo>
                  <a:lnTo>
                    <a:pt x="5136" y="12399"/>
                  </a:lnTo>
                  <a:lnTo>
                    <a:pt x="5283" y="12216"/>
                  </a:lnTo>
                  <a:lnTo>
                    <a:pt x="5429" y="12032"/>
                  </a:lnTo>
                  <a:lnTo>
                    <a:pt x="5503" y="11812"/>
                  </a:lnTo>
                  <a:lnTo>
                    <a:pt x="5576" y="11592"/>
                  </a:lnTo>
                  <a:lnTo>
                    <a:pt x="5613" y="11372"/>
                  </a:lnTo>
                  <a:lnTo>
                    <a:pt x="5613" y="11079"/>
                  </a:lnTo>
                  <a:lnTo>
                    <a:pt x="5613" y="10785"/>
                  </a:lnTo>
                  <a:lnTo>
                    <a:pt x="5539" y="10162"/>
                  </a:lnTo>
                  <a:lnTo>
                    <a:pt x="5539" y="9538"/>
                  </a:lnTo>
                  <a:lnTo>
                    <a:pt x="5649" y="8951"/>
                  </a:lnTo>
                  <a:lnTo>
                    <a:pt x="5723" y="8658"/>
                  </a:lnTo>
                  <a:lnTo>
                    <a:pt x="5833" y="8364"/>
                  </a:lnTo>
                  <a:lnTo>
                    <a:pt x="5980" y="8071"/>
                  </a:lnTo>
                  <a:lnTo>
                    <a:pt x="6090" y="7961"/>
                  </a:lnTo>
                  <a:lnTo>
                    <a:pt x="6200" y="7851"/>
                  </a:lnTo>
                  <a:lnTo>
                    <a:pt x="6273" y="7814"/>
                  </a:lnTo>
                  <a:lnTo>
                    <a:pt x="6310" y="7814"/>
                  </a:lnTo>
                  <a:lnTo>
                    <a:pt x="6456" y="7887"/>
                  </a:lnTo>
                  <a:lnTo>
                    <a:pt x="6530" y="7997"/>
                  </a:lnTo>
                  <a:lnTo>
                    <a:pt x="6603" y="8144"/>
                  </a:lnTo>
                  <a:lnTo>
                    <a:pt x="6640" y="8291"/>
                  </a:lnTo>
                  <a:lnTo>
                    <a:pt x="6603" y="8474"/>
                  </a:lnTo>
                  <a:lnTo>
                    <a:pt x="6566" y="8804"/>
                  </a:lnTo>
                  <a:lnTo>
                    <a:pt x="6530" y="9208"/>
                  </a:lnTo>
                  <a:lnTo>
                    <a:pt x="6566" y="9428"/>
                  </a:lnTo>
                  <a:lnTo>
                    <a:pt x="6603" y="9648"/>
                  </a:lnTo>
                  <a:lnTo>
                    <a:pt x="6676" y="9868"/>
                  </a:lnTo>
                  <a:lnTo>
                    <a:pt x="6787" y="10051"/>
                  </a:lnTo>
                  <a:lnTo>
                    <a:pt x="6970" y="10162"/>
                  </a:lnTo>
                  <a:lnTo>
                    <a:pt x="7153" y="10272"/>
                  </a:lnTo>
                  <a:lnTo>
                    <a:pt x="7447" y="10345"/>
                  </a:lnTo>
                  <a:lnTo>
                    <a:pt x="7777" y="10382"/>
                  </a:lnTo>
                  <a:lnTo>
                    <a:pt x="8437" y="10382"/>
                  </a:lnTo>
                  <a:lnTo>
                    <a:pt x="9061" y="10308"/>
                  </a:lnTo>
                  <a:lnTo>
                    <a:pt x="9684" y="10162"/>
                  </a:lnTo>
                  <a:lnTo>
                    <a:pt x="9758" y="10125"/>
                  </a:lnTo>
                  <a:lnTo>
                    <a:pt x="9831" y="10051"/>
                  </a:lnTo>
                  <a:lnTo>
                    <a:pt x="9868" y="9941"/>
                  </a:lnTo>
                  <a:lnTo>
                    <a:pt x="9831" y="9868"/>
                  </a:lnTo>
                  <a:lnTo>
                    <a:pt x="9794" y="9758"/>
                  </a:lnTo>
                  <a:lnTo>
                    <a:pt x="9721" y="9685"/>
                  </a:lnTo>
                  <a:lnTo>
                    <a:pt x="9648" y="9648"/>
                  </a:lnTo>
                  <a:lnTo>
                    <a:pt x="9538" y="9648"/>
                  </a:lnTo>
                  <a:lnTo>
                    <a:pt x="8951" y="9758"/>
                  </a:lnTo>
                  <a:lnTo>
                    <a:pt x="8327" y="9831"/>
                  </a:lnTo>
                  <a:lnTo>
                    <a:pt x="7740" y="9831"/>
                  </a:lnTo>
                  <a:lnTo>
                    <a:pt x="7447" y="9795"/>
                  </a:lnTo>
                  <a:lnTo>
                    <a:pt x="7300" y="9721"/>
                  </a:lnTo>
                  <a:lnTo>
                    <a:pt x="7190" y="9648"/>
                  </a:lnTo>
                  <a:lnTo>
                    <a:pt x="7117" y="9575"/>
                  </a:lnTo>
                  <a:lnTo>
                    <a:pt x="7080" y="9465"/>
                  </a:lnTo>
                  <a:lnTo>
                    <a:pt x="7080" y="9208"/>
                  </a:lnTo>
                  <a:lnTo>
                    <a:pt x="7080" y="8914"/>
                  </a:lnTo>
                  <a:lnTo>
                    <a:pt x="7117" y="8694"/>
                  </a:lnTo>
                  <a:lnTo>
                    <a:pt x="7153" y="8474"/>
                  </a:lnTo>
                  <a:lnTo>
                    <a:pt x="7153" y="8254"/>
                  </a:lnTo>
                  <a:lnTo>
                    <a:pt x="7117" y="8034"/>
                  </a:lnTo>
                  <a:lnTo>
                    <a:pt x="7043" y="7851"/>
                  </a:lnTo>
                  <a:lnTo>
                    <a:pt x="6970" y="7667"/>
                  </a:lnTo>
                  <a:lnTo>
                    <a:pt x="6823" y="7520"/>
                  </a:lnTo>
                  <a:lnTo>
                    <a:pt x="6676" y="7410"/>
                  </a:lnTo>
                  <a:lnTo>
                    <a:pt x="6530" y="7337"/>
                  </a:lnTo>
                  <a:lnTo>
                    <a:pt x="6383" y="7300"/>
                  </a:lnTo>
                  <a:lnTo>
                    <a:pt x="6200" y="7300"/>
                  </a:lnTo>
                  <a:lnTo>
                    <a:pt x="6016" y="7337"/>
                  </a:lnTo>
                  <a:lnTo>
                    <a:pt x="5833" y="7447"/>
                  </a:lnTo>
                  <a:lnTo>
                    <a:pt x="5649" y="7594"/>
                  </a:lnTo>
                  <a:lnTo>
                    <a:pt x="5503" y="7814"/>
                  </a:lnTo>
                  <a:lnTo>
                    <a:pt x="5393" y="8034"/>
                  </a:lnTo>
                  <a:lnTo>
                    <a:pt x="5283" y="8291"/>
                  </a:lnTo>
                  <a:lnTo>
                    <a:pt x="5136" y="8768"/>
                  </a:lnTo>
                  <a:lnTo>
                    <a:pt x="5026" y="9281"/>
                  </a:lnTo>
                  <a:lnTo>
                    <a:pt x="4989" y="9795"/>
                  </a:lnTo>
                  <a:lnTo>
                    <a:pt x="5026" y="10308"/>
                  </a:lnTo>
                  <a:lnTo>
                    <a:pt x="5062" y="10858"/>
                  </a:lnTo>
                  <a:lnTo>
                    <a:pt x="5062" y="11372"/>
                  </a:lnTo>
                  <a:lnTo>
                    <a:pt x="5062" y="11519"/>
                  </a:lnTo>
                  <a:lnTo>
                    <a:pt x="5026" y="11665"/>
                  </a:lnTo>
                  <a:lnTo>
                    <a:pt x="4952" y="11775"/>
                  </a:lnTo>
                  <a:lnTo>
                    <a:pt x="4879" y="11886"/>
                  </a:lnTo>
                  <a:lnTo>
                    <a:pt x="4769" y="11959"/>
                  </a:lnTo>
                  <a:lnTo>
                    <a:pt x="4659" y="12032"/>
                  </a:lnTo>
                  <a:lnTo>
                    <a:pt x="4512" y="12069"/>
                  </a:lnTo>
                  <a:lnTo>
                    <a:pt x="4366" y="12069"/>
                  </a:lnTo>
                  <a:lnTo>
                    <a:pt x="4109" y="11996"/>
                  </a:lnTo>
                  <a:lnTo>
                    <a:pt x="3815" y="11922"/>
                  </a:lnTo>
                  <a:lnTo>
                    <a:pt x="3705" y="11849"/>
                  </a:lnTo>
                  <a:lnTo>
                    <a:pt x="3595" y="11739"/>
                  </a:lnTo>
                  <a:lnTo>
                    <a:pt x="3559" y="11592"/>
                  </a:lnTo>
                  <a:lnTo>
                    <a:pt x="3522" y="11445"/>
                  </a:lnTo>
                  <a:lnTo>
                    <a:pt x="3302" y="10272"/>
                  </a:lnTo>
                  <a:lnTo>
                    <a:pt x="3155" y="9061"/>
                  </a:lnTo>
                  <a:lnTo>
                    <a:pt x="3045" y="7887"/>
                  </a:lnTo>
                  <a:lnTo>
                    <a:pt x="3045" y="7484"/>
                  </a:lnTo>
                  <a:lnTo>
                    <a:pt x="3008" y="7264"/>
                  </a:lnTo>
                  <a:lnTo>
                    <a:pt x="2935" y="7044"/>
                  </a:lnTo>
                  <a:lnTo>
                    <a:pt x="3375" y="7044"/>
                  </a:lnTo>
                  <a:lnTo>
                    <a:pt x="3779" y="7007"/>
                  </a:lnTo>
                  <a:lnTo>
                    <a:pt x="4219" y="6970"/>
                  </a:lnTo>
                  <a:lnTo>
                    <a:pt x="4622" y="6860"/>
                  </a:lnTo>
                  <a:lnTo>
                    <a:pt x="4806" y="6787"/>
                  </a:lnTo>
                  <a:lnTo>
                    <a:pt x="4952" y="6677"/>
                  </a:lnTo>
                  <a:lnTo>
                    <a:pt x="5099" y="6603"/>
                  </a:lnTo>
                  <a:lnTo>
                    <a:pt x="5209" y="6493"/>
                  </a:lnTo>
                  <a:lnTo>
                    <a:pt x="5429" y="6200"/>
                  </a:lnTo>
                  <a:lnTo>
                    <a:pt x="5539" y="5906"/>
                  </a:lnTo>
                  <a:lnTo>
                    <a:pt x="5649" y="5576"/>
                  </a:lnTo>
                  <a:lnTo>
                    <a:pt x="5723" y="5210"/>
                  </a:lnTo>
                  <a:lnTo>
                    <a:pt x="5723" y="4806"/>
                  </a:lnTo>
                  <a:lnTo>
                    <a:pt x="5686" y="4036"/>
                  </a:lnTo>
                  <a:lnTo>
                    <a:pt x="5649" y="3559"/>
                  </a:lnTo>
                  <a:lnTo>
                    <a:pt x="5576" y="3082"/>
                  </a:lnTo>
                  <a:lnTo>
                    <a:pt x="5539" y="2789"/>
                  </a:lnTo>
                  <a:lnTo>
                    <a:pt x="5503" y="2678"/>
                  </a:lnTo>
                  <a:lnTo>
                    <a:pt x="5466" y="2568"/>
                  </a:lnTo>
                  <a:lnTo>
                    <a:pt x="5429" y="2422"/>
                  </a:lnTo>
                  <a:lnTo>
                    <a:pt x="5356" y="2348"/>
                  </a:lnTo>
                  <a:lnTo>
                    <a:pt x="5173" y="2238"/>
                  </a:lnTo>
                  <a:lnTo>
                    <a:pt x="5026" y="2202"/>
                  </a:lnTo>
                  <a:lnTo>
                    <a:pt x="4916" y="2202"/>
                  </a:lnTo>
                  <a:lnTo>
                    <a:pt x="4879" y="2238"/>
                  </a:lnTo>
                  <a:lnTo>
                    <a:pt x="4586" y="2238"/>
                  </a:lnTo>
                  <a:lnTo>
                    <a:pt x="4622" y="808"/>
                  </a:lnTo>
                  <a:lnTo>
                    <a:pt x="4586" y="551"/>
                  </a:lnTo>
                  <a:lnTo>
                    <a:pt x="4549" y="441"/>
                  </a:lnTo>
                  <a:lnTo>
                    <a:pt x="4512" y="331"/>
                  </a:lnTo>
                  <a:lnTo>
                    <a:pt x="4439" y="258"/>
                  </a:lnTo>
                  <a:lnTo>
                    <a:pt x="4329" y="221"/>
                  </a:lnTo>
                  <a:lnTo>
                    <a:pt x="4219" y="184"/>
                  </a:lnTo>
                  <a:lnTo>
                    <a:pt x="4072" y="221"/>
                  </a:lnTo>
                  <a:lnTo>
                    <a:pt x="3815" y="331"/>
                  </a:lnTo>
                  <a:lnTo>
                    <a:pt x="3705" y="404"/>
                  </a:lnTo>
                  <a:lnTo>
                    <a:pt x="3632" y="514"/>
                  </a:lnTo>
                  <a:lnTo>
                    <a:pt x="3522" y="734"/>
                  </a:lnTo>
                  <a:lnTo>
                    <a:pt x="3449" y="991"/>
                  </a:lnTo>
                  <a:lnTo>
                    <a:pt x="3485" y="1321"/>
                  </a:lnTo>
                  <a:lnTo>
                    <a:pt x="3522" y="1651"/>
                  </a:lnTo>
                  <a:lnTo>
                    <a:pt x="3559" y="1908"/>
                  </a:lnTo>
                  <a:lnTo>
                    <a:pt x="3669" y="2165"/>
                  </a:lnTo>
                  <a:lnTo>
                    <a:pt x="2091" y="2165"/>
                  </a:lnTo>
                  <a:lnTo>
                    <a:pt x="2055" y="1358"/>
                  </a:lnTo>
                  <a:lnTo>
                    <a:pt x="2018" y="514"/>
                  </a:lnTo>
                  <a:lnTo>
                    <a:pt x="2018" y="368"/>
                  </a:lnTo>
                  <a:lnTo>
                    <a:pt x="1945" y="221"/>
                  </a:lnTo>
                  <a:lnTo>
                    <a:pt x="1871" y="147"/>
                  </a:lnTo>
                  <a:lnTo>
                    <a:pt x="1761" y="74"/>
                  </a:lnTo>
                  <a:lnTo>
                    <a:pt x="1651" y="37"/>
                  </a:lnTo>
                  <a:lnTo>
                    <a:pt x="1504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8"/>
            <p:cNvSpPr/>
            <p:nvPr/>
          </p:nvSpPr>
          <p:spPr>
            <a:xfrm>
              <a:off x="6062250" y="3853825"/>
              <a:ext cx="332900" cy="376025"/>
            </a:xfrm>
            <a:custGeom>
              <a:avLst/>
              <a:gdLst/>
              <a:ahLst/>
              <a:cxnLst/>
              <a:rect l="l" t="t" r="r" b="b"/>
              <a:pathLst>
                <a:path w="13316" h="15041" extrusionOk="0">
                  <a:moveTo>
                    <a:pt x="5466" y="1"/>
                  </a:moveTo>
                  <a:lnTo>
                    <a:pt x="5466" y="38"/>
                  </a:lnTo>
                  <a:lnTo>
                    <a:pt x="5576" y="1248"/>
                  </a:lnTo>
                  <a:lnTo>
                    <a:pt x="5612" y="1321"/>
                  </a:lnTo>
                  <a:lnTo>
                    <a:pt x="5649" y="1395"/>
                  </a:lnTo>
                  <a:lnTo>
                    <a:pt x="5759" y="1431"/>
                  </a:lnTo>
                  <a:lnTo>
                    <a:pt x="5833" y="1395"/>
                  </a:lnTo>
                  <a:lnTo>
                    <a:pt x="6713" y="881"/>
                  </a:lnTo>
                  <a:lnTo>
                    <a:pt x="6713" y="881"/>
                  </a:lnTo>
                  <a:lnTo>
                    <a:pt x="6640" y="1285"/>
                  </a:lnTo>
                  <a:lnTo>
                    <a:pt x="6603" y="1652"/>
                  </a:lnTo>
                  <a:lnTo>
                    <a:pt x="6603" y="2055"/>
                  </a:lnTo>
                  <a:lnTo>
                    <a:pt x="6640" y="2459"/>
                  </a:lnTo>
                  <a:lnTo>
                    <a:pt x="6676" y="2569"/>
                  </a:lnTo>
                  <a:lnTo>
                    <a:pt x="6750" y="2605"/>
                  </a:lnTo>
                  <a:lnTo>
                    <a:pt x="6823" y="2642"/>
                  </a:lnTo>
                  <a:lnTo>
                    <a:pt x="6896" y="2679"/>
                  </a:lnTo>
                  <a:lnTo>
                    <a:pt x="6970" y="2642"/>
                  </a:lnTo>
                  <a:lnTo>
                    <a:pt x="7043" y="2605"/>
                  </a:lnTo>
                  <a:lnTo>
                    <a:pt x="7080" y="2532"/>
                  </a:lnTo>
                  <a:lnTo>
                    <a:pt x="7080" y="2459"/>
                  </a:lnTo>
                  <a:lnTo>
                    <a:pt x="7043" y="2275"/>
                  </a:lnTo>
                  <a:lnTo>
                    <a:pt x="7006" y="1835"/>
                  </a:lnTo>
                  <a:lnTo>
                    <a:pt x="7043" y="1395"/>
                  </a:lnTo>
                  <a:lnTo>
                    <a:pt x="7116" y="955"/>
                  </a:lnTo>
                  <a:lnTo>
                    <a:pt x="7226" y="514"/>
                  </a:lnTo>
                  <a:lnTo>
                    <a:pt x="7190" y="404"/>
                  </a:lnTo>
                  <a:lnTo>
                    <a:pt x="7153" y="294"/>
                  </a:lnTo>
                  <a:lnTo>
                    <a:pt x="7043" y="258"/>
                  </a:lnTo>
                  <a:lnTo>
                    <a:pt x="6933" y="294"/>
                  </a:lnTo>
                  <a:lnTo>
                    <a:pt x="5906" y="918"/>
                  </a:lnTo>
                  <a:lnTo>
                    <a:pt x="5869" y="698"/>
                  </a:lnTo>
                  <a:lnTo>
                    <a:pt x="5796" y="478"/>
                  </a:lnTo>
                  <a:lnTo>
                    <a:pt x="5686" y="221"/>
                  </a:lnTo>
                  <a:lnTo>
                    <a:pt x="5576" y="1"/>
                  </a:lnTo>
                  <a:close/>
                  <a:moveTo>
                    <a:pt x="8840" y="3816"/>
                  </a:moveTo>
                  <a:lnTo>
                    <a:pt x="8730" y="3852"/>
                  </a:lnTo>
                  <a:lnTo>
                    <a:pt x="8657" y="3926"/>
                  </a:lnTo>
                  <a:lnTo>
                    <a:pt x="8510" y="4146"/>
                  </a:lnTo>
                  <a:lnTo>
                    <a:pt x="8364" y="4293"/>
                  </a:lnTo>
                  <a:lnTo>
                    <a:pt x="8143" y="4476"/>
                  </a:lnTo>
                  <a:lnTo>
                    <a:pt x="7997" y="4659"/>
                  </a:lnTo>
                  <a:lnTo>
                    <a:pt x="7997" y="4733"/>
                  </a:lnTo>
                  <a:lnTo>
                    <a:pt x="7997" y="4769"/>
                  </a:lnTo>
                  <a:lnTo>
                    <a:pt x="8033" y="4806"/>
                  </a:lnTo>
                  <a:lnTo>
                    <a:pt x="8070" y="4843"/>
                  </a:lnTo>
                  <a:lnTo>
                    <a:pt x="8253" y="4843"/>
                  </a:lnTo>
                  <a:lnTo>
                    <a:pt x="8400" y="4806"/>
                  </a:lnTo>
                  <a:lnTo>
                    <a:pt x="8547" y="4733"/>
                  </a:lnTo>
                  <a:lnTo>
                    <a:pt x="8694" y="4659"/>
                  </a:lnTo>
                  <a:lnTo>
                    <a:pt x="8914" y="4403"/>
                  </a:lnTo>
                  <a:lnTo>
                    <a:pt x="9097" y="4146"/>
                  </a:lnTo>
                  <a:lnTo>
                    <a:pt x="9134" y="4073"/>
                  </a:lnTo>
                  <a:lnTo>
                    <a:pt x="9134" y="3963"/>
                  </a:lnTo>
                  <a:lnTo>
                    <a:pt x="9097" y="3889"/>
                  </a:lnTo>
                  <a:lnTo>
                    <a:pt x="9024" y="3852"/>
                  </a:lnTo>
                  <a:lnTo>
                    <a:pt x="8914" y="3816"/>
                  </a:lnTo>
                  <a:close/>
                  <a:moveTo>
                    <a:pt x="147" y="2972"/>
                  </a:moveTo>
                  <a:lnTo>
                    <a:pt x="73" y="3009"/>
                  </a:lnTo>
                  <a:lnTo>
                    <a:pt x="37" y="3082"/>
                  </a:lnTo>
                  <a:lnTo>
                    <a:pt x="0" y="3229"/>
                  </a:lnTo>
                  <a:lnTo>
                    <a:pt x="37" y="3559"/>
                  </a:lnTo>
                  <a:lnTo>
                    <a:pt x="110" y="4073"/>
                  </a:lnTo>
                  <a:lnTo>
                    <a:pt x="220" y="4549"/>
                  </a:lnTo>
                  <a:lnTo>
                    <a:pt x="257" y="4623"/>
                  </a:lnTo>
                  <a:lnTo>
                    <a:pt x="330" y="4696"/>
                  </a:lnTo>
                  <a:lnTo>
                    <a:pt x="514" y="4696"/>
                  </a:lnTo>
                  <a:lnTo>
                    <a:pt x="1174" y="4219"/>
                  </a:lnTo>
                  <a:lnTo>
                    <a:pt x="1247" y="4843"/>
                  </a:lnTo>
                  <a:lnTo>
                    <a:pt x="1284" y="4990"/>
                  </a:lnTo>
                  <a:lnTo>
                    <a:pt x="1321" y="5173"/>
                  </a:lnTo>
                  <a:lnTo>
                    <a:pt x="1394" y="5320"/>
                  </a:lnTo>
                  <a:lnTo>
                    <a:pt x="1431" y="5356"/>
                  </a:lnTo>
                  <a:lnTo>
                    <a:pt x="1541" y="5393"/>
                  </a:lnTo>
                  <a:lnTo>
                    <a:pt x="1614" y="5393"/>
                  </a:lnTo>
                  <a:lnTo>
                    <a:pt x="1687" y="5356"/>
                  </a:lnTo>
                  <a:lnTo>
                    <a:pt x="1724" y="5320"/>
                  </a:lnTo>
                  <a:lnTo>
                    <a:pt x="1761" y="5246"/>
                  </a:lnTo>
                  <a:lnTo>
                    <a:pt x="1761" y="5173"/>
                  </a:lnTo>
                  <a:lnTo>
                    <a:pt x="1724" y="5063"/>
                  </a:lnTo>
                  <a:lnTo>
                    <a:pt x="1724" y="5026"/>
                  </a:lnTo>
                  <a:lnTo>
                    <a:pt x="1687" y="4953"/>
                  </a:lnTo>
                  <a:lnTo>
                    <a:pt x="1651" y="4549"/>
                  </a:lnTo>
                  <a:lnTo>
                    <a:pt x="1614" y="4183"/>
                  </a:lnTo>
                  <a:lnTo>
                    <a:pt x="1577" y="3816"/>
                  </a:lnTo>
                  <a:lnTo>
                    <a:pt x="1577" y="3706"/>
                  </a:lnTo>
                  <a:lnTo>
                    <a:pt x="1467" y="3632"/>
                  </a:lnTo>
                  <a:lnTo>
                    <a:pt x="1357" y="3632"/>
                  </a:lnTo>
                  <a:lnTo>
                    <a:pt x="1247" y="3669"/>
                  </a:lnTo>
                  <a:lnTo>
                    <a:pt x="880" y="3889"/>
                  </a:lnTo>
                  <a:lnTo>
                    <a:pt x="550" y="4146"/>
                  </a:lnTo>
                  <a:lnTo>
                    <a:pt x="330" y="3302"/>
                  </a:lnTo>
                  <a:lnTo>
                    <a:pt x="294" y="3082"/>
                  </a:lnTo>
                  <a:lnTo>
                    <a:pt x="220" y="2972"/>
                  </a:lnTo>
                  <a:close/>
                  <a:moveTo>
                    <a:pt x="8400" y="2679"/>
                  </a:moveTo>
                  <a:lnTo>
                    <a:pt x="10124" y="5173"/>
                  </a:lnTo>
                  <a:lnTo>
                    <a:pt x="10161" y="5210"/>
                  </a:lnTo>
                  <a:lnTo>
                    <a:pt x="10124" y="5246"/>
                  </a:lnTo>
                  <a:lnTo>
                    <a:pt x="9684" y="5613"/>
                  </a:lnTo>
                  <a:lnTo>
                    <a:pt x="9207" y="6017"/>
                  </a:lnTo>
                  <a:lnTo>
                    <a:pt x="8804" y="6310"/>
                  </a:lnTo>
                  <a:lnTo>
                    <a:pt x="8584" y="6017"/>
                  </a:lnTo>
                  <a:lnTo>
                    <a:pt x="6970" y="3852"/>
                  </a:lnTo>
                  <a:lnTo>
                    <a:pt x="7703" y="3339"/>
                  </a:lnTo>
                  <a:lnTo>
                    <a:pt x="8033" y="3045"/>
                  </a:lnTo>
                  <a:lnTo>
                    <a:pt x="8364" y="2752"/>
                  </a:lnTo>
                  <a:lnTo>
                    <a:pt x="8400" y="2679"/>
                  </a:lnTo>
                  <a:close/>
                  <a:moveTo>
                    <a:pt x="2494" y="7227"/>
                  </a:moveTo>
                  <a:lnTo>
                    <a:pt x="2421" y="7301"/>
                  </a:lnTo>
                  <a:lnTo>
                    <a:pt x="2421" y="7411"/>
                  </a:lnTo>
                  <a:lnTo>
                    <a:pt x="2678" y="7887"/>
                  </a:lnTo>
                  <a:lnTo>
                    <a:pt x="2494" y="8034"/>
                  </a:lnTo>
                  <a:lnTo>
                    <a:pt x="2458" y="8108"/>
                  </a:lnTo>
                  <a:lnTo>
                    <a:pt x="2421" y="8218"/>
                  </a:lnTo>
                  <a:lnTo>
                    <a:pt x="2421" y="8291"/>
                  </a:lnTo>
                  <a:lnTo>
                    <a:pt x="2494" y="8328"/>
                  </a:lnTo>
                  <a:lnTo>
                    <a:pt x="2605" y="8364"/>
                  </a:lnTo>
                  <a:lnTo>
                    <a:pt x="2678" y="8328"/>
                  </a:lnTo>
                  <a:lnTo>
                    <a:pt x="2861" y="8254"/>
                  </a:lnTo>
                  <a:lnTo>
                    <a:pt x="2935" y="8364"/>
                  </a:lnTo>
                  <a:lnTo>
                    <a:pt x="3155" y="8694"/>
                  </a:lnTo>
                  <a:lnTo>
                    <a:pt x="3301" y="8841"/>
                  </a:lnTo>
                  <a:lnTo>
                    <a:pt x="3375" y="8878"/>
                  </a:lnTo>
                  <a:lnTo>
                    <a:pt x="3485" y="8915"/>
                  </a:lnTo>
                  <a:lnTo>
                    <a:pt x="3558" y="8878"/>
                  </a:lnTo>
                  <a:lnTo>
                    <a:pt x="3595" y="8804"/>
                  </a:lnTo>
                  <a:lnTo>
                    <a:pt x="3632" y="8731"/>
                  </a:lnTo>
                  <a:lnTo>
                    <a:pt x="3595" y="8621"/>
                  </a:lnTo>
                  <a:lnTo>
                    <a:pt x="3558" y="8438"/>
                  </a:lnTo>
                  <a:lnTo>
                    <a:pt x="3301" y="8108"/>
                  </a:lnTo>
                  <a:lnTo>
                    <a:pt x="3228" y="7997"/>
                  </a:lnTo>
                  <a:lnTo>
                    <a:pt x="3558" y="7704"/>
                  </a:lnTo>
                  <a:lnTo>
                    <a:pt x="3595" y="7594"/>
                  </a:lnTo>
                  <a:lnTo>
                    <a:pt x="3595" y="7484"/>
                  </a:lnTo>
                  <a:lnTo>
                    <a:pt x="3558" y="7411"/>
                  </a:lnTo>
                  <a:lnTo>
                    <a:pt x="3485" y="7374"/>
                  </a:lnTo>
                  <a:lnTo>
                    <a:pt x="3412" y="7337"/>
                  </a:lnTo>
                  <a:lnTo>
                    <a:pt x="3338" y="7337"/>
                  </a:lnTo>
                  <a:lnTo>
                    <a:pt x="3228" y="7411"/>
                  </a:lnTo>
                  <a:lnTo>
                    <a:pt x="2971" y="7631"/>
                  </a:lnTo>
                  <a:lnTo>
                    <a:pt x="2641" y="7264"/>
                  </a:lnTo>
                  <a:lnTo>
                    <a:pt x="2568" y="7227"/>
                  </a:lnTo>
                  <a:close/>
                  <a:moveTo>
                    <a:pt x="3191" y="6090"/>
                  </a:moveTo>
                  <a:lnTo>
                    <a:pt x="3595" y="6860"/>
                  </a:lnTo>
                  <a:lnTo>
                    <a:pt x="3998" y="7594"/>
                  </a:lnTo>
                  <a:lnTo>
                    <a:pt x="4439" y="8328"/>
                  </a:lnTo>
                  <a:lnTo>
                    <a:pt x="4915" y="9025"/>
                  </a:lnTo>
                  <a:lnTo>
                    <a:pt x="4769" y="9098"/>
                  </a:lnTo>
                  <a:lnTo>
                    <a:pt x="4622" y="9171"/>
                  </a:lnTo>
                  <a:lnTo>
                    <a:pt x="4365" y="9355"/>
                  </a:lnTo>
                  <a:lnTo>
                    <a:pt x="3778" y="9721"/>
                  </a:lnTo>
                  <a:lnTo>
                    <a:pt x="3522" y="9905"/>
                  </a:lnTo>
                  <a:lnTo>
                    <a:pt x="3412" y="10015"/>
                  </a:lnTo>
                  <a:lnTo>
                    <a:pt x="3265" y="10052"/>
                  </a:lnTo>
                  <a:lnTo>
                    <a:pt x="3228" y="10052"/>
                  </a:lnTo>
                  <a:lnTo>
                    <a:pt x="3191" y="10088"/>
                  </a:lnTo>
                  <a:lnTo>
                    <a:pt x="3191" y="10162"/>
                  </a:lnTo>
                  <a:lnTo>
                    <a:pt x="2421" y="9025"/>
                  </a:lnTo>
                  <a:lnTo>
                    <a:pt x="1761" y="7997"/>
                  </a:lnTo>
                  <a:lnTo>
                    <a:pt x="1064" y="7007"/>
                  </a:lnTo>
                  <a:lnTo>
                    <a:pt x="1394" y="6897"/>
                  </a:lnTo>
                  <a:lnTo>
                    <a:pt x="1724" y="6714"/>
                  </a:lnTo>
                  <a:lnTo>
                    <a:pt x="2348" y="6383"/>
                  </a:lnTo>
                  <a:lnTo>
                    <a:pt x="2494" y="6310"/>
                  </a:lnTo>
                  <a:lnTo>
                    <a:pt x="2641" y="6273"/>
                  </a:lnTo>
                  <a:lnTo>
                    <a:pt x="2935" y="6237"/>
                  </a:lnTo>
                  <a:lnTo>
                    <a:pt x="3081" y="6200"/>
                  </a:lnTo>
                  <a:lnTo>
                    <a:pt x="3191" y="6090"/>
                  </a:lnTo>
                  <a:close/>
                  <a:moveTo>
                    <a:pt x="12729" y="11005"/>
                  </a:moveTo>
                  <a:lnTo>
                    <a:pt x="12655" y="11225"/>
                  </a:lnTo>
                  <a:lnTo>
                    <a:pt x="12582" y="11115"/>
                  </a:lnTo>
                  <a:lnTo>
                    <a:pt x="12729" y="11005"/>
                  </a:lnTo>
                  <a:close/>
                  <a:moveTo>
                    <a:pt x="9647" y="12949"/>
                  </a:moveTo>
                  <a:lnTo>
                    <a:pt x="9721" y="13096"/>
                  </a:lnTo>
                  <a:lnTo>
                    <a:pt x="9831" y="13280"/>
                  </a:lnTo>
                  <a:lnTo>
                    <a:pt x="9941" y="13463"/>
                  </a:lnTo>
                  <a:lnTo>
                    <a:pt x="10088" y="13573"/>
                  </a:lnTo>
                  <a:lnTo>
                    <a:pt x="10051" y="13573"/>
                  </a:lnTo>
                  <a:lnTo>
                    <a:pt x="9647" y="13756"/>
                  </a:lnTo>
                  <a:lnTo>
                    <a:pt x="9647" y="13646"/>
                  </a:lnTo>
                  <a:lnTo>
                    <a:pt x="9574" y="13536"/>
                  </a:lnTo>
                  <a:lnTo>
                    <a:pt x="9427" y="13426"/>
                  </a:lnTo>
                  <a:lnTo>
                    <a:pt x="9354" y="13280"/>
                  </a:lnTo>
                  <a:lnTo>
                    <a:pt x="9281" y="13133"/>
                  </a:lnTo>
                  <a:lnTo>
                    <a:pt x="9244" y="12986"/>
                  </a:lnTo>
                  <a:lnTo>
                    <a:pt x="9647" y="12949"/>
                  </a:lnTo>
                  <a:close/>
                  <a:moveTo>
                    <a:pt x="6640" y="12839"/>
                  </a:moveTo>
                  <a:lnTo>
                    <a:pt x="6493" y="13426"/>
                  </a:lnTo>
                  <a:lnTo>
                    <a:pt x="6419" y="14013"/>
                  </a:lnTo>
                  <a:lnTo>
                    <a:pt x="6419" y="14160"/>
                  </a:lnTo>
                  <a:lnTo>
                    <a:pt x="6163" y="13940"/>
                  </a:lnTo>
                  <a:lnTo>
                    <a:pt x="6126" y="13940"/>
                  </a:lnTo>
                  <a:lnTo>
                    <a:pt x="6126" y="13903"/>
                  </a:lnTo>
                  <a:lnTo>
                    <a:pt x="6126" y="13646"/>
                  </a:lnTo>
                  <a:lnTo>
                    <a:pt x="6163" y="13353"/>
                  </a:lnTo>
                  <a:lnTo>
                    <a:pt x="6236" y="13096"/>
                  </a:lnTo>
                  <a:lnTo>
                    <a:pt x="6346" y="12876"/>
                  </a:lnTo>
                  <a:lnTo>
                    <a:pt x="6640" y="12839"/>
                  </a:lnTo>
                  <a:close/>
                  <a:moveTo>
                    <a:pt x="7336" y="13170"/>
                  </a:moveTo>
                  <a:lnTo>
                    <a:pt x="7263" y="13206"/>
                  </a:lnTo>
                  <a:lnTo>
                    <a:pt x="7226" y="13243"/>
                  </a:lnTo>
                  <a:lnTo>
                    <a:pt x="7080" y="13720"/>
                  </a:lnTo>
                  <a:lnTo>
                    <a:pt x="7006" y="13977"/>
                  </a:lnTo>
                  <a:lnTo>
                    <a:pt x="7006" y="14233"/>
                  </a:lnTo>
                  <a:lnTo>
                    <a:pt x="7006" y="14307"/>
                  </a:lnTo>
                  <a:lnTo>
                    <a:pt x="7043" y="14380"/>
                  </a:lnTo>
                  <a:lnTo>
                    <a:pt x="7116" y="14453"/>
                  </a:lnTo>
                  <a:lnTo>
                    <a:pt x="7190" y="14490"/>
                  </a:lnTo>
                  <a:lnTo>
                    <a:pt x="7263" y="14527"/>
                  </a:lnTo>
                  <a:lnTo>
                    <a:pt x="7336" y="14527"/>
                  </a:lnTo>
                  <a:lnTo>
                    <a:pt x="7410" y="14453"/>
                  </a:lnTo>
                  <a:lnTo>
                    <a:pt x="7483" y="14380"/>
                  </a:lnTo>
                  <a:lnTo>
                    <a:pt x="7483" y="14270"/>
                  </a:lnTo>
                  <a:lnTo>
                    <a:pt x="7446" y="14160"/>
                  </a:lnTo>
                  <a:lnTo>
                    <a:pt x="7373" y="14123"/>
                  </a:lnTo>
                  <a:lnTo>
                    <a:pt x="7373" y="13830"/>
                  </a:lnTo>
                  <a:lnTo>
                    <a:pt x="7410" y="13280"/>
                  </a:lnTo>
                  <a:lnTo>
                    <a:pt x="7373" y="13206"/>
                  </a:lnTo>
                  <a:lnTo>
                    <a:pt x="7336" y="13170"/>
                  </a:lnTo>
                  <a:close/>
                  <a:moveTo>
                    <a:pt x="10418" y="5613"/>
                  </a:moveTo>
                  <a:lnTo>
                    <a:pt x="11188" y="6714"/>
                  </a:lnTo>
                  <a:lnTo>
                    <a:pt x="11555" y="7264"/>
                  </a:lnTo>
                  <a:lnTo>
                    <a:pt x="11922" y="7814"/>
                  </a:lnTo>
                  <a:lnTo>
                    <a:pt x="12252" y="8474"/>
                  </a:lnTo>
                  <a:lnTo>
                    <a:pt x="12399" y="8841"/>
                  </a:lnTo>
                  <a:lnTo>
                    <a:pt x="12545" y="9208"/>
                  </a:lnTo>
                  <a:lnTo>
                    <a:pt x="12619" y="9575"/>
                  </a:lnTo>
                  <a:lnTo>
                    <a:pt x="12692" y="9942"/>
                  </a:lnTo>
                  <a:lnTo>
                    <a:pt x="12729" y="10308"/>
                  </a:lnTo>
                  <a:lnTo>
                    <a:pt x="12729" y="10675"/>
                  </a:lnTo>
                  <a:lnTo>
                    <a:pt x="12325" y="10932"/>
                  </a:lnTo>
                  <a:lnTo>
                    <a:pt x="12288" y="10969"/>
                  </a:lnTo>
                  <a:lnTo>
                    <a:pt x="12252" y="11042"/>
                  </a:lnTo>
                  <a:lnTo>
                    <a:pt x="12288" y="11079"/>
                  </a:lnTo>
                  <a:lnTo>
                    <a:pt x="12325" y="11152"/>
                  </a:lnTo>
                  <a:lnTo>
                    <a:pt x="12435" y="11372"/>
                  </a:lnTo>
                  <a:lnTo>
                    <a:pt x="12509" y="11446"/>
                  </a:lnTo>
                  <a:lnTo>
                    <a:pt x="12582" y="11519"/>
                  </a:lnTo>
                  <a:lnTo>
                    <a:pt x="12472" y="11776"/>
                  </a:lnTo>
                  <a:lnTo>
                    <a:pt x="12325" y="12032"/>
                  </a:lnTo>
                  <a:lnTo>
                    <a:pt x="11848" y="11666"/>
                  </a:lnTo>
                  <a:lnTo>
                    <a:pt x="11775" y="11629"/>
                  </a:lnTo>
                  <a:lnTo>
                    <a:pt x="11702" y="11666"/>
                  </a:lnTo>
                  <a:lnTo>
                    <a:pt x="11665" y="11739"/>
                  </a:lnTo>
                  <a:lnTo>
                    <a:pt x="11702" y="11812"/>
                  </a:lnTo>
                  <a:lnTo>
                    <a:pt x="12142" y="12326"/>
                  </a:lnTo>
                  <a:lnTo>
                    <a:pt x="11848" y="12619"/>
                  </a:lnTo>
                  <a:lnTo>
                    <a:pt x="11812" y="12546"/>
                  </a:lnTo>
                  <a:lnTo>
                    <a:pt x="11665" y="12399"/>
                  </a:lnTo>
                  <a:lnTo>
                    <a:pt x="11518" y="12253"/>
                  </a:lnTo>
                  <a:lnTo>
                    <a:pt x="11371" y="12069"/>
                  </a:lnTo>
                  <a:lnTo>
                    <a:pt x="11298" y="11886"/>
                  </a:lnTo>
                  <a:lnTo>
                    <a:pt x="11225" y="11849"/>
                  </a:lnTo>
                  <a:lnTo>
                    <a:pt x="11188" y="11812"/>
                  </a:lnTo>
                  <a:lnTo>
                    <a:pt x="11115" y="11849"/>
                  </a:lnTo>
                  <a:lnTo>
                    <a:pt x="11078" y="11922"/>
                  </a:lnTo>
                  <a:lnTo>
                    <a:pt x="11078" y="12106"/>
                  </a:lnTo>
                  <a:lnTo>
                    <a:pt x="11115" y="12253"/>
                  </a:lnTo>
                  <a:lnTo>
                    <a:pt x="11188" y="12436"/>
                  </a:lnTo>
                  <a:lnTo>
                    <a:pt x="11261" y="12583"/>
                  </a:lnTo>
                  <a:lnTo>
                    <a:pt x="11371" y="12729"/>
                  </a:lnTo>
                  <a:lnTo>
                    <a:pt x="11518" y="12876"/>
                  </a:lnTo>
                  <a:lnTo>
                    <a:pt x="11115" y="13096"/>
                  </a:lnTo>
                  <a:lnTo>
                    <a:pt x="11151" y="12986"/>
                  </a:lnTo>
                  <a:lnTo>
                    <a:pt x="11151" y="12839"/>
                  </a:lnTo>
                  <a:lnTo>
                    <a:pt x="11078" y="12766"/>
                  </a:lnTo>
                  <a:lnTo>
                    <a:pt x="10968" y="12656"/>
                  </a:lnTo>
                  <a:lnTo>
                    <a:pt x="10931" y="12656"/>
                  </a:lnTo>
                  <a:lnTo>
                    <a:pt x="10858" y="12693"/>
                  </a:lnTo>
                  <a:lnTo>
                    <a:pt x="10858" y="12766"/>
                  </a:lnTo>
                  <a:lnTo>
                    <a:pt x="10821" y="12729"/>
                  </a:lnTo>
                  <a:lnTo>
                    <a:pt x="10491" y="12436"/>
                  </a:lnTo>
                  <a:lnTo>
                    <a:pt x="10418" y="12363"/>
                  </a:lnTo>
                  <a:lnTo>
                    <a:pt x="10344" y="12399"/>
                  </a:lnTo>
                  <a:lnTo>
                    <a:pt x="10308" y="12473"/>
                  </a:lnTo>
                  <a:lnTo>
                    <a:pt x="10308" y="12546"/>
                  </a:lnTo>
                  <a:lnTo>
                    <a:pt x="10491" y="12839"/>
                  </a:lnTo>
                  <a:lnTo>
                    <a:pt x="10711" y="13206"/>
                  </a:lnTo>
                  <a:lnTo>
                    <a:pt x="10785" y="13280"/>
                  </a:lnTo>
                  <a:lnTo>
                    <a:pt x="10381" y="13426"/>
                  </a:lnTo>
                  <a:lnTo>
                    <a:pt x="10381" y="13353"/>
                  </a:lnTo>
                  <a:lnTo>
                    <a:pt x="10344" y="13280"/>
                  </a:lnTo>
                  <a:lnTo>
                    <a:pt x="10234" y="13133"/>
                  </a:lnTo>
                  <a:lnTo>
                    <a:pt x="10051" y="12913"/>
                  </a:lnTo>
                  <a:lnTo>
                    <a:pt x="9904" y="12693"/>
                  </a:lnTo>
                  <a:lnTo>
                    <a:pt x="9831" y="12619"/>
                  </a:lnTo>
                  <a:lnTo>
                    <a:pt x="9721" y="12619"/>
                  </a:lnTo>
                  <a:lnTo>
                    <a:pt x="9391" y="12693"/>
                  </a:lnTo>
                  <a:lnTo>
                    <a:pt x="9097" y="12729"/>
                  </a:lnTo>
                  <a:lnTo>
                    <a:pt x="9024" y="12766"/>
                  </a:lnTo>
                  <a:lnTo>
                    <a:pt x="8987" y="12839"/>
                  </a:lnTo>
                  <a:lnTo>
                    <a:pt x="8987" y="12913"/>
                  </a:lnTo>
                  <a:lnTo>
                    <a:pt x="9024" y="12986"/>
                  </a:lnTo>
                  <a:lnTo>
                    <a:pt x="9024" y="13243"/>
                  </a:lnTo>
                  <a:lnTo>
                    <a:pt x="9097" y="13500"/>
                  </a:lnTo>
                  <a:lnTo>
                    <a:pt x="9134" y="13646"/>
                  </a:lnTo>
                  <a:lnTo>
                    <a:pt x="9207" y="13756"/>
                  </a:lnTo>
                  <a:lnTo>
                    <a:pt x="9317" y="13830"/>
                  </a:lnTo>
                  <a:lnTo>
                    <a:pt x="9427" y="13867"/>
                  </a:lnTo>
                  <a:lnTo>
                    <a:pt x="8987" y="14050"/>
                  </a:lnTo>
                  <a:lnTo>
                    <a:pt x="8950" y="13977"/>
                  </a:lnTo>
                  <a:lnTo>
                    <a:pt x="8804" y="13903"/>
                  </a:lnTo>
                  <a:lnTo>
                    <a:pt x="8767" y="13903"/>
                  </a:lnTo>
                  <a:lnTo>
                    <a:pt x="8620" y="13536"/>
                  </a:lnTo>
                  <a:lnTo>
                    <a:pt x="8510" y="13390"/>
                  </a:lnTo>
                  <a:lnTo>
                    <a:pt x="8364" y="13206"/>
                  </a:lnTo>
                  <a:lnTo>
                    <a:pt x="8327" y="13206"/>
                  </a:lnTo>
                  <a:lnTo>
                    <a:pt x="8327" y="13243"/>
                  </a:lnTo>
                  <a:lnTo>
                    <a:pt x="8327" y="13500"/>
                  </a:lnTo>
                  <a:lnTo>
                    <a:pt x="8364" y="13756"/>
                  </a:lnTo>
                  <a:lnTo>
                    <a:pt x="8510" y="14270"/>
                  </a:lnTo>
                  <a:lnTo>
                    <a:pt x="8070" y="14453"/>
                  </a:lnTo>
                  <a:lnTo>
                    <a:pt x="8033" y="14160"/>
                  </a:lnTo>
                  <a:lnTo>
                    <a:pt x="7960" y="13903"/>
                  </a:lnTo>
                  <a:lnTo>
                    <a:pt x="7923" y="13536"/>
                  </a:lnTo>
                  <a:lnTo>
                    <a:pt x="7923" y="13206"/>
                  </a:lnTo>
                  <a:lnTo>
                    <a:pt x="7887" y="13133"/>
                  </a:lnTo>
                  <a:lnTo>
                    <a:pt x="7813" y="13096"/>
                  </a:lnTo>
                  <a:lnTo>
                    <a:pt x="7777" y="13096"/>
                  </a:lnTo>
                  <a:lnTo>
                    <a:pt x="7703" y="13170"/>
                  </a:lnTo>
                  <a:lnTo>
                    <a:pt x="7667" y="13536"/>
                  </a:lnTo>
                  <a:lnTo>
                    <a:pt x="7630" y="13903"/>
                  </a:lnTo>
                  <a:lnTo>
                    <a:pt x="7667" y="14233"/>
                  </a:lnTo>
                  <a:lnTo>
                    <a:pt x="7667" y="14380"/>
                  </a:lnTo>
                  <a:lnTo>
                    <a:pt x="7740" y="14527"/>
                  </a:lnTo>
                  <a:lnTo>
                    <a:pt x="7483" y="14563"/>
                  </a:lnTo>
                  <a:lnTo>
                    <a:pt x="7190" y="14527"/>
                  </a:lnTo>
                  <a:lnTo>
                    <a:pt x="7006" y="14453"/>
                  </a:lnTo>
                  <a:lnTo>
                    <a:pt x="6786" y="14380"/>
                  </a:lnTo>
                  <a:lnTo>
                    <a:pt x="6823" y="14160"/>
                  </a:lnTo>
                  <a:lnTo>
                    <a:pt x="6860" y="13646"/>
                  </a:lnTo>
                  <a:lnTo>
                    <a:pt x="6860" y="13206"/>
                  </a:lnTo>
                  <a:lnTo>
                    <a:pt x="6860" y="12766"/>
                  </a:lnTo>
                  <a:lnTo>
                    <a:pt x="6823" y="12693"/>
                  </a:lnTo>
                  <a:lnTo>
                    <a:pt x="6713" y="12656"/>
                  </a:lnTo>
                  <a:lnTo>
                    <a:pt x="6346" y="12693"/>
                  </a:lnTo>
                  <a:lnTo>
                    <a:pt x="6309" y="12656"/>
                  </a:lnTo>
                  <a:lnTo>
                    <a:pt x="6236" y="12693"/>
                  </a:lnTo>
                  <a:lnTo>
                    <a:pt x="6089" y="12913"/>
                  </a:lnTo>
                  <a:lnTo>
                    <a:pt x="5943" y="13133"/>
                  </a:lnTo>
                  <a:lnTo>
                    <a:pt x="5869" y="13390"/>
                  </a:lnTo>
                  <a:lnTo>
                    <a:pt x="5796" y="13610"/>
                  </a:lnTo>
                  <a:lnTo>
                    <a:pt x="5392" y="13206"/>
                  </a:lnTo>
                  <a:lnTo>
                    <a:pt x="5686" y="12839"/>
                  </a:lnTo>
                  <a:lnTo>
                    <a:pt x="5943" y="12473"/>
                  </a:lnTo>
                  <a:lnTo>
                    <a:pt x="5943" y="12363"/>
                  </a:lnTo>
                  <a:lnTo>
                    <a:pt x="5943" y="12289"/>
                  </a:lnTo>
                  <a:lnTo>
                    <a:pt x="5869" y="12216"/>
                  </a:lnTo>
                  <a:lnTo>
                    <a:pt x="5686" y="12216"/>
                  </a:lnTo>
                  <a:lnTo>
                    <a:pt x="5612" y="12289"/>
                  </a:lnTo>
                  <a:lnTo>
                    <a:pt x="5209" y="12949"/>
                  </a:lnTo>
                  <a:lnTo>
                    <a:pt x="4952" y="12619"/>
                  </a:lnTo>
                  <a:lnTo>
                    <a:pt x="5136" y="12473"/>
                  </a:lnTo>
                  <a:lnTo>
                    <a:pt x="5319" y="12289"/>
                  </a:lnTo>
                  <a:lnTo>
                    <a:pt x="5466" y="12069"/>
                  </a:lnTo>
                  <a:lnTo>
                    <a:pt x="5576" y="11849"/>
                  </a:lnTo>
                  <a:lnTo>
                    <a:pt x="5576" y="11776"/>
                  </a:lnTo>
                  <a:lnTo>
                    <a:pt x="5576" y="11739"/>
                  </a:lnTo>
                  <a:lnTo>
                    <a:pt x="5539" y="11666"/>
                  </a:lnTo>
                  <a:lnTo>
                    <a:pt x="5502" y="11629"/>
                  </a:lnTo>
                  <a:lnTo>
                    <a:pt x="5319" y="11629"/>
                  </a:lnTo>
                  <a:lnTo>
                    <a:pt x="5282" y="11702"/>
                  </a:lnTo>
                  <a:lnTo>
                    <a:pt x="4805" y="12399"/>
                  </a:lnTo>
                  <a:lnTo>
                    <a:pt x="4439" y="11922"/>
                  </a:lnTo>
                  <a:lnTo>
                    <a:pt x="4549" y="11812"/>
                  </a:lnTo>
                  <a:lnTo>
                    <a:pt x="4879" y="11409"/>
                  </a:lnTo>
                  <a:lnTo>
                    <a:pt x="5209" y="10969"/>
                  </a:lnTo>
                  <a:lnTo>
                    <a:pt x="5209" y="10895"/>
                  </a:lnTo>
                  <a:lnTo>
                    <a:pt x="5246" y="10859"/>
                  </a:lnTo>
                  <a:lnTo>
                    <a:pt x="5282" y="10785"/>
                  </a:lnTo>
                  <a:lnTo>
                    <a:pt x="5282" y="10712"/>
                  </a:lnTo>
                  <a:lnTo>
                    <a:pt x="5209" y="10639"/>
                  </a:lnTo>
                  <a:lnTo>
                    <a:pt x="5099" y="10602"/>
                  </a:lnTo>
                  <a:lnTo>
                    <a:pt x="5026" y="10602"/>
                  </a:lnTo>
                  <a:lnTo>
                    <a:pt x="4952" y="10639"/>
                  </a:lnTo>
                  <a:lnTo>
                    <a:pt x="4549" y="11225"/>
                  </a:lnTo>
                  <a:lnTo>
                    <a:pt x="4329" y="11556"/>
                  </a:lnTo>
                  <a:lnTo>
                    <a:pt x="4292" y="11482"/>
                  </a:lnTo>
                  <a:lnTo>
                    <a:pt x="4145" y="11482"/>
                  </a:lnTo>
                  <a:lnTo>
                    <a:pt x="3888" y="11152"/>
                  </a:lnTo>
                  <a:lnTo>
                    <a:pt x="4329" y="10822"/>
                  </a:lnTo>
                  <a:lnTo>
                    <a:pt x="4549" y="10675"/>
                  </a:lnTo>
                  <a:lnTo>
                    <a:pt x="4732" y="10455"/>
                  </a:lnTo>
                  <a:lnTo>
                    <a:pt x="4769" y="10418"/>
                  </a:lnTo>
                  <a:lnTo>
                    <a:pt x="4805" y="10345"/>
                  </a:lnTo>
                  <a:lnTo>
                    <a:pt x="4732" y="10235"/>
                  </a:lnTo>
                  <a:lnTo>
                    <a:pt x="4659" y="10162"/>
                  </a:lnTo>
                  <a:lnTo>
                    <a:pt x="4585" y="10162"/>
                  </a:lnTo>
                  <a:lnTo>
                    <a:pt x="4512" y="10198"/>
                  </a:lnTo>
                  <a:lnTo>
                    <a:pt x="4292" y="10345"/>
                  </a:lnTo>
                  <a:lnTo>
                    <a:pt x="4072" y="10528"/>
                  </a:lnTo>
                  <a:lnTo>
                    <a:pt x="3705" y="10895"/>
                  </a:lnTo>
                  <a:lnTo>
                    <a:pt x="3256" y="10239"/>
                  </a:lnTo>
                  <a:lnTo>
                    <a:pt x="3256" y="10239"/>
                  </a:lnTo>
                  <a:lnTo>
                    <a:pt x="3485" y="10272"/>
                  </a:lnTo>
                  <a:lnTo>
                    <a:pt x="3742" y="10235"/>
                  </a:lnTo>
                  <a:lnTo>
                    <a:pt x="3888" y="10162"/>
                  </a:lnTo>
                  <a:lnTo>
                    <a:pt x="4072" y="10052"/>
                  </a:lnTo>
                  <a:lnTo>
                    <a:pt x="4365" y="9868"/>
                  </a:lnTo>
                  <a:lnTo>
                    <a:pt x="4769" y="9648"/>
                  </a:lnTo>
                  <a:lnTo>
                    <a:pt x="4989" y="9538"/>
                  </a:lnTo>
                  <a:lnTo>
                    <a:pt x="5172" y="9391"/>
                  </a:lnTo>
                  <a:lnTo>
                    <a:pt x="6053" y="10675"/>
                  </a:lnTo>
                  <a:lnTo>
                    <a:pt x="6383" y="11115"/>
                  </a:lnTo>
                  <a:lnTo>
                    <a:pt x="6713" y="11556"/>
                  </a:lnTo>
                  <a:lnTo>
                    <a:pt x="6896" y="11739"/>
                  </a:lnTo>
                  <a:lnTo>
                    <a:pt x="7116" y="11922"/>
                  </a:lnTo>
                  <a:lnTo>
                    <a:pt x="7336" y="12069"/>
                  </a:lnTo>
                  <a:lnTo>
                    <a:pt x="7593" y="12179"/>
                  </a:lnTo>
                  <a:lnTo>
                    <a:pt x="7813" y="12253"/>
                  </a:lnTo>
                  <a:lnTo>
                    <a:pt x="8070" y="12289"/>
                  </a:lnTo>
                  <a:lnTo>
                    <a:pt x="8547" y="12289"/>
                  </a:lnTo>
                  <a:lnTo>
                    <a:pt x="8767" y="12253"/>
                  </a:lnTo>
                  <a:lnTo>
                    <a:pt x="8987" y="12179"/>
                  </a:lnTo>
                  <a:lnTo>
                    <a:pt x="9207" y="12106"/>
                  </a:lnTo>
                  <a:lnTo>
                    <a:pt x="9427" y="11996"/>
                  </a:lnTo>
                  <a:lnTo>
                    <a:pt x="9684" y="11849"/>
                  </a:lnTo>
                  <a:lnTo>
                    <a:pt x="9867" y="11666"/>
                  </a:lnTo>
                  <a:lnTo>
                    <a:pt x="10051" y="11482"/>
                  </a:lnTo>
                  <a:lnTo>
                    <a:pt x="10198" y="11262"/>
                  </a:lnTo>
                  <a:lnTo>
                    <a:pt x="10308" y="11042"/>
                  </a:lnTo>
                  <a:lnTo>
                    <a:pt x="10418" y="10822"/>
                  </a:lnTo>
                  <a:lnTo>
                    <a:pt x="10491" y="10565"/>
                  </a:lnTo>
                  <a:lnTo>
                    <a:pt x="10528" y="10345"/>
                  </a:lnTo>
                  <a:lnTo>
                    <a:pt x="10564" y="9832"/>
                  </a:lnTo>
                  <a:lnTo>
                    <a:pt x="10528" y="9318"/>
                  </a:lnTo>
                  <a:lnTo>
                    <a:pt x="10418" y="8804"/>
                  </a:lnTo>
                  <a:lnTo>
                    <a:pt x="10234" y="8328"/>
                  </a:lnTo>
                  <a:lnTo>
                    <a:pt x="9978" y="7887"/>
                  </a:lnTo>
                  <a:lnTo>
                    <a:pt x="9684" y="7484"/>
                  </a:lnTo>
                  <a:lnTo>
                    <a:pt x="9097" y="6640"/>
                  </a:lnTo>
                  <a:lnTo>
                    <a:pt x="9354" y="6494"/>
                  </a:lnTo>
                  <a:lnTo>
                    <a:pt x="9574" y="6347"/>
                  </a:lnTo>
                  <a:lnTo>
                    <a:pt x="10014" y="5980"/>
                  </a:lnTo>
                  <a:lnTo>
                    <a:pt x="10418" y="5613"/>
                  </a:lnTo>
                  <a:close/>
                  <a:moveTo>
                    <a:pt x="8400" y="2055"/>
                  </a:moveTo>
                  <a:lnTo>
                    <a:pt x="8290" y="2092"/>
                  </a:lnTo>
                  <a:lnTo>
                    <a:pt x="8217" y="2165"/>
                  </a:lnTo>
                  <a:lnTo>
                    <a:pt x="8180" y="2202"/>
                  </a:lnTo>
                  <a:lnTo>
                    <a:pt x="8180" y="2312"/>
                  </a:lnTo>
                  <a:lnTo>
                    <a:pt x="8180" y="2385"/>
                  </a:lnTo>
                  <a:lnTo>
                    <a:pt x="8107" y="2422"/>
                  </a:lnTo>
                  <a:lnTo>
                    <a:pt x="8033" y="2459"/>
                  </a:lnTo>
                  <a:lnTo>
                    <a:pt x="7300" y="3045"/>
                  </a:lnTo>
                  <a:lnTo>
                    <a:pt x="6896" y="3339"/>
                  </a:lnTo>
                  <a:lnTo>
                    <a:pt x="6529" y="3596"/>
                  </a:lnTo>
                  <a:lnTo>
                    <a:pt x="6456" y="3669"/>
                  </a:lnTo>
                  <a:lnTo>
                    <a:pt x="6419" y="3742"/>
                  </a:lnTo>
                  <a:lnTo>
                    <a:pt x="6419" y="3852"/>
                  </a:lnTo>
                  <a:lnTo>
                    <a:pt x="6419" y="3926"/>
                  </a:lnTo>
                  <a:lnTo>
                    <a:pt x="8547" y="6677"/>
                  </a:lnTo>
                  <a:lnTo>
                    <a:pt x="8547" y="6750"/>
                  </a:lnTo>
                  <a:lnTo>
                    <a:pt x="8620" y="6787"/>
                  </a:lnTo>
                  <a:lnTo>
                    <a:pt x="9391" y="7851"/>
                  </a:lnTo>
                  <a:lnTo>
                    <a:pt x="9684" y="8291"/>
                  </a:lnTo>
                  <a:lnTo>
                    <a:pt x="9904" y="8768"/>
                  </a:lnTo>
                  <a:lnTo>
                    <a:pt x="10014" y="9025"/>
                  </a:lnTo>
                  <a:lnTo>
                    <a:pt x="10088" y="9281"/>
                  </a:lnTo>
                  <a:lnTo>
                    <a:pt x="10124" y="9538"/>
                  </a:lnTo>
                  <a:lnTo>
                    <a:pt x="10124" y="9832"/>
                  </a:lnTo>
                  <a:lnTo>
                    <a:pt x="10124" y="10088"/>
                  </a:lnTo>
                  <a:lnTo>
                    <a:pt x="10088" y="10308"/>
                  </a:lnTo>
                  <a:lnTo>
                    <a:pt x="10014" y="10565"/>
                  </a:lnTo>
                  <a:lnTo>
                    <a:pt x="9904" y="10785"/>
                  </a:lnTo>
                  <a:lnTo>
                    <a:pt x="9794" y="11005"/>
                  </a:lnTo>
                  <a:lnTo>
                    <a:pt x="9647" y="11189"/>
                  </a:lnTo>
                  <a:lnTo>
                    <a:pt x="9464" y="11372"/>
                  </a:lnTo>
                  <a:lnTo>
                    <a:pt x="9281" y="11556"/>
                  </a:lnTo>
                  <a:lnTo>
                    <a:pt x="9097" y="11666"/>
                  </a:lnTo>
                  <a:lnTo>
                    <a:pt x="8877" y="11739"/>
                  </a:lnTo>
                  <a:lnTo>
                    <a:pt x="8657" y="11776"/>
                  </a:lnTo>
                  <a:lnTo>
                    <a:pt x="8437" y="11812"/>
                  </a:lnTo>
                  <a:lnTo>
                    <a:pt x="7997" y="11812"/>
                  </a:lnTo>
                  <a:lnTo>
                    <a:pt x="7813" y="11739"/>
                  </a:lnTo>
                  <a:lnTo>
                    <a:pt x="7593" y="11666"/>
                  </a:lnTo>
                  <a:lnTo>
                    <a:pt x="7373" y="11519"/>
                  </a:lnTo>
                  <a:lnTo>
                    <a:pt x="7153" y="11372"/>
                  </a:lnTo>
                  <a:lnTo>
                    <a:pt x="6970" y="11152"/>
                  </a:lnTo>
                  <a:lnTo>
                    <a:pt x="6823" y="10932"/>
                  </a:lnTo>
                  <a:lnTo>
                    <a:pt x="6053" y="9905"/>
                  </a:lnTo>
                  <a:lnTo>
                    <a:pt x="5356" y="8878"/>
                  </a:lnTo>
                  <a:lnTo>
                    <a:pt x="4659" y="7814"/>
                  </a:lnTo>
                  <a:lnTo>
                    <a:pt x="4035" y="6714"/>
                  </a:lnTo>
                  <a:lnTo>
                    <a:pt x="3742" y="6163"/>
                  </a:lnTo>
                  <a:lnTo>
                    <a:pt x="3485" y="5613"/>
                  </a:lnTo>
                  <a:lnTo>
                    <a:pt x="3412" y="5540"/>
                  </a:lnTo>
                  <a:lnTo>
                    <a:pt x="3301" y="5503"/>
                  </a:lnTo>
                  <a:lnTo>
                    <a:pt x="3191" y="5503"/>
                  </a:lnTo>
                  <a:lnTo>
                    <a:pt x="3118" y="5576"/>
                  </a:lnTo>
                  <a:lnTo>
                    <a:pt x="3008" y="5687"/>
                  </a:lnTo>
                  <a:lnTo>
                    <a:pt x="2861" y="5760"/>
                  </a:lnTo>
                  <a:lnTo>
                    <a:pt x="2715" y="5833"/>
                  </a:lnTo>
                  <a:lnTo>
                    <a:pt x="2568" y="5833"/>
                  </a:lnTo>
                  <a:lnTo>
                    <a:pt x="2421" y="5870"/>
                  </a:lnTo>
                  <a:lnTo>
                    <a:pt x="2274" y="5907"/>
                  </a:lnTo>
                  <a:lnTo>
                    <a:pt x="2018" y="6053"/>
                  </a:lnTo>
                  <a:lnTo>
                    <a:pt x="1431" y="6420"/>
                  </a:lnTo>
                  <a:lnTo>
                    <a:pt x="1137" y="6604"/>
                  </a:lnTo>
                  <a:lnTo>
                    <a:pt x="880" y="6824"/>
                  </a:lnTo>
                  <a:lnTo>
                    <a:pt x="770" y="6824"/>
                  </a:lnTo>
                  <a:lnTo>
                    <a:pt x="697" y="6897"/>
                  </a:lnTo>
                  <a:lnTo>
                    <a:pt x="660" y="6970"/>
                  </a:lnTo>
                  <a:lnTo>
                    <a:pt x="697" y="7080"/>
                  </a:lnTo>
                  <a:lnTo>
                    <a:pt x="1101" y="7814"/>
                  </a:lnTo>
                  <a:lnTo>
                    <a:pt x="1541" y="8548"/>
                  </a:lnTo>
                  <a:lnTo>
                    <a:pt x="2458" y="9942"/>
                  </a:lnTo>
                  <a:lnTo>
                    <a:pt x="3412" y="11335"/>
                  </a:lnTo>
                  <a:lnTo>
                    <a:pt x="4402" y="12693"/>
                  </a:lnTo>
                  <a:lnTo>
                    <a:pt x="4989" y="13426"/>
                  </a:lnTo>
                  <a:lnTo>
                    <a:pt x="4952" y="13426"/>
                  </a:lnTo>
                  <a:lnTo>
                    <a:pt x="4952" y="13500"/>
                  </a:lnTo>
                  <a:lnTo>
                    <a:pt x="4989" y="13536"/>
                  </a:lnTo>
                  <a:lnTo>
                    <a:pt x="5026" y="13573"/>
                  </a:lnTo>
                  <a:lnTo>
                    <a:pt x="5099" y="13536"/>
                  </a:lnTo>
                  <a:lnTo>
                    <a:pt x="5429" y="13940"/>
                  </a:lnTo>
                  <a:lnTo>
                    <a:pt x="5796" y="14307"/>
                  </a:lnTo>
                  <a:lnTo>
                    <a:pt x="5833" y="14343"/>
                  </a:lnTo>
                  <a:lnTo>
                    <a:pt x="5906" y="14380"/>
                  </a:lnTo>
                  <a:lnTo>
                    <a:pt x="6126" y="14563"/>
                  </a:lnTo>
                  <a:lnTo>
                    <a:pt x="6383" y="14710"/>
                  </a:lnTo>
                  <a:lnTo>
                    <a:pt x="6640" y="14857"/>
                  </a:lnTo>
                  <a:lnTo>
                    <a:pt x="6933" y="14967"/>
                  </a:lnTo>
                  <a:lnTo>
                    <a:pt x="7226" y="15040"/>
                  </a:lnTo>
                  <a:lnTo>
                    <a:pt x="7850" y="15040"/>
                  </a:lnTo>
                  <a:lnTo>
                    <a:pt x="8180" y="14967"/>
                  </a:lnTo>
                  <a:lnTo>
                    <a:pt x="8510" y="14820"/>
                  </a:lnTo>
                  <a:lnTo>
                    <a:pt x="8877" y="14673"/>
                  </a:lnTo>
                  <a:lnTo>
                    <a:pt x="9574" y="14343"/>
                  </a:lnTo>
                  <a:lnTo>
                    <a:pt x="11115" y="13683"/>
                  </a:lnTo>
                  <a:lnTo>
                    <a:pt x="11592" y="13426"/>
                  </a:lnTo>
                  <a:lnTo>
                    <a:pt x="11995" y="13170"/>
                  </a:lnTo>
                  <a:lnTo>
                    <a:pt x="12399" y="12839"/>
                  </a:lnTo>
                  <a:lnTo>
                    <a:pt x="12729" y="12436"/>
                  </a:lnTo>
                  <a:lnTo>
                    <a:pt x="12912" y="12142"/>
                  </a:lnTo>
                  <a:lnTo>
                    <a:pt x="13059" y="11849"/>
                  </a:lnTo>
                  <a:lnTo>
                    <a:pt x="13169" y="11519"/>
                  </a:lnTo>
                  <a:lnTo>
                    <a:pt x="13242" y="11189"/>
                  </a:lnTo>
                  <a:lnTo>
                    <a:pt x="13279" y="10859"/>
                  </a:lnTo>
                  <a:lnTo>
                    <a:pt x="13316" y="10528"/>
                  </a:lnTo>
                  <a:lnTo>
                    <a:pt x="13279" y="10198"/>
                  </a:lnTo>
                  <a:lnTo>
                    <a:pt x="13242" y="9868"/>
                  </a:lnTo>
                  <a:lnTo>
                    <a:pt x="13169" y="9538"/>
                  </a:lnTo>
                  <a:lnTo>
                    <a:pt x="13095" y="9208"/>
                  </a:lnTo>
                  <a:lnTo>
                    <a:pt x="12875" y="8584"/>
                  </a:lnTo>
                  <a:lnTo>
                    <a:pt x="12582" y="7961"/>
                  </a:lnTo>
                  <a:lnTo>
                    <a:pt x="12252" y="7374"/>
                  </a:lnTo>
                  <a:lnTo>
                    <a:pt x="11885" y="6824"/>
                  </a:lnTo>
                  <a:lnTo>
                    <a:pt x="10271" y="4476"/>
                  </a:lnTo>
                  <a:lnTo>
                    <a:pt x="8657" y="2165"/>
                  </a:lnTo>
                  <a:lnTo>
                    <a:pt x="8584" y="2092"/>
                  </a:lnTo>
                  <a:lnTo>
                    <a:pt x="8474" y="205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8"/>
            <p:cNvSpPr/>
            <p:nvPr/>
          </p:nvSpPr>
          <p:spPr>
            <a:xfrm>
              <a:off x="6023725" y="3167900"/>
              <a:ext cx="340250" cy="227450"/>
            </a:xfrm>
            <a:custGeom>
              <a:avLst/>
              <a:gdLst/>
              <a:ahLst/>
              <a:cxnLst/>
              <a:rect l="l" t="t" r="r" b="b"/>
              <a:pathLst>
                <a:path w="13610" h="9098" extrusionOk="0">
                  <a:moveTo>
                    <a:pt x="4696" y="0"/>
                  </a:moveTo>
                  <a:lnTo>
                    <a:pt x="4586" y="74"/>
                  </a:lnTo>
                  <a:lnTo>
                    <a:pt x="4256" y="440"/>
                  </a:lnTo>
                  <a:lnTo>
                    <a:pt x="3999" y="844"/>
                  </a:lnTo>
                  <a:lnTo>
                    <a:pt x="3742" y="1247"/>
                  </a:lnTo>
                  <a:lnTo>
                    <a:pt x="3522" y="1688"/>
                  </a:lnTo>
                  <a:lnTo>
                    <a:pt x="3339" y="2128"/>
                  </a:lnTo>
                  <a:lnTo>
                    <a:pt x="3228" y="2605"/>
                  </a:lnTo>
                  <a:lnTo>
                    <a:pt x="3118" y="3081"/>
                  </a:lnTo>
                  <a:lnTo>
                    <a:pt x="3045" y="3595"/>
                  </a:lnTo>
                  <a:lnTo>
                    <a:pt x="3008" y="3852"/>
                  </a:lnTo>
                  <a:lnTo>
                    <a:pt x="2935" y="4072"/>
                  </a:lnTo>
                  <a:lnTo>
                    <a:pt x="2825" y="4329"/>
                  </a:lnTo>
                  <a:lnTo>
                    <a:pt x="2678" y="4512"/>
                  </a:lnTo>
                  <a:lnTo>
                    <a:pt x="2605" y="4622"/>
                  </a:lnTo>
                  <a:lnTo>
                    <a:pt x="2495" y="4659"/>
                  </a:lnTo>
                  <a:lnTo>
                    <a:pt x="2275" y="4732"/>
                  </a:lnTo>
                  <a:lnTo>
                    <a:pt x="1835" y="4732"/>
                  </a:lnTo>
                  <a:lnTo>
                    <a:pt x="1541" y="4659"/>
                  </a:lnTo>
                  <a:lnTo>
                    <a:pt x="991" y="4659"/>
                  </a:lnTo>
                  <a:lnTo>
                    <a:pt x="881" y="4732"/>
                  </a:lnTo>
                  <a:lnTo>
                    <a:pt x="771" y="4769"/>
                  </a:lnTo>
                  <a:lnTo>
                    <a:pt x="587" y="4732"/>
                  </a:lnTo>
                  <a:lnTo>
                    <a:pt x="404" y="4732"/>
                  </a:lnTo>
                  <a:lnTo>
                    <a:pt x="257" y="4805"/>
                  </a:lnTo>
                  <a:lnTo>
                    <a:pt x="74" y="4879"/>
                  </a:lnTo>
                  <a:lnTo>
                    <a:pt x="37" y="4952"/>
                  </a:lnTo>
                  <a:lnTo>
                    <a:pt x="0" y="5026"/>
                  </a:lnTo>
                  <a:lnTo>
                    <a:pt x="0" y="5172"/>
                  </a:lnTo>
                  <a:lnTo>
                    <a:pt x="37" y="5209"/>
                  </a:lnTo>
                  <a:lnTo>
                    <a:pt x="74" y="5246"/>
                  </a:lnTo>
                  <a:lnTo>
                    <a:pt x="147" y="5282"/>
                  </a:lnTo>
                  <a:lnTo>
                    <a:pt x="221" y="5246"/>
                  </a:lnTo>
                  <a:lnTo>
                    <a:pt x="514" y="5172"/>
                  </a:lnTo>
                  <a:lnTo>
                    <a:pt x="587" y="5282"/>
                  </a:lnTo>
                  <a:lnTo>
                    <a:pt x="697" y="5356"/>
                  </a:lnTo>
                  <a:lnTo>
                    <a:pt x="807" y="5356"/>
                  </a:lnTo>
                  <a:lnTo>
                    <a:pt x="881" y="5319"/>
                  </a:lnTo>
                  <a:lnTo>
                    <a:pt x="918" y="5282"/>
                  </a:lnTo>
                  <a:lnTo>
                    <a:pt x="991" y="5209"/>
                  </a:lnTo>
                  <a:lnTo>
                    <a:pt x="1064" y="5172"/>
                  </a:lnTo>
                  <a:lnTo>
                    <a:pt x="1248" y="5136"/>
                  </a:lnTo>
                  <a:lnTo>
                    <a:pt x="1431" y="5172"/>
                  </a:lnTo>
                  <a:lnTo>
                    <a:pt x="1614" y="5209"/>
                  </a:lnTo>
                  <a:lnTo>
                    <a:pt x="1981" y="5282"/>
                  </a:lnTo>
                  <a:lnTo>
                    <a:pt x="2201" y="5282"/>
                  </a:lnTo>
                  <a:lnTo>
                    <a:pt x="2385" y="5246"/>
                  </a:lnTo>
                  <a:lnTo>
                    <a:pt x="2605" y="5209"/>
                  </a:lnTo>
                  <a:lnTo>
                    <a:pt x="2752" y="5136"/>
                  </a:lnTo>
                  <a:lnTo>
                    <a:pt x="2935" y="5026"/>
                  </a:lnTo>
                  <a:lnTo>
                    <a:pt x="3082" y="4879"/>
                  </a:lnTo>
                  <a:lnTo>
                    <a:pt x="3192" y="4732"/>
                  </a:lnTo>
                  <a:lnTo>
                    <a:pt x="3302" y="4549"/>
                  </a:lnTo>
                  <a:lnTo>
                    <a:pt x="3449" y="4182"/>
                  </a:lnTo>
                  <a:lnTo>
                    <a:pt x="3522" y="3925"/>
                  </a:lnTo>
                  <a:lnTo>
                    <a:pt x="3559" y="3668"/>
                  </a:lnTo>
                  <a:lnTo>
                    <a:pt x="3632" y="3118"/>
                  </a:lnTo>
                  <a:lnTo>
                    <a:pt x="3742" y="2641"/>
                  </a:lnTo>
                  <a:lnTo>
                    <a:pt x="3889" y="2201"/>
                  </a:lnTo>
                  <a:lnTo>
                    <a:pt x="4035" y="1834"/>
                  </a:lnTo>
                  <a:lnTo>
                    <a:pt x="4219" y="1467"/>
                  </a:lnTo>
                  <a:lnTo>
                    <a:pt x="4402" y="1137"/>
                  </a:lnTo>
                  <a:lnTo>
                    <a:pt x="4659" y="844"/>
                  </a:lnTo>
                  <a:lnTo>
                    <a:pt x="5173" y="2861"/>
                  </a:lnTo>
                  <a:lnTo>
                    <a:pt x="5649" y="4842"/>
                  </a:lnTo>
                  <a:lnTo>
                    <a:pt x="6126" y="6860"/>
                  </a:lnTo>
                  <a:lnTo>
                    <a:pt x="6567" y="8914"/>
                  </a:lnTo>
                  <a:lnTo>
                    <a:pt x="6603" y="8987"/>
                  </a:lnTo>
                  <a:lnTo>
                    <a:pt x="6713" y="9061"/>
                  </a:lnTo>
                  <a:lnTo>
                    <a:pt x="6787" y="9097"/>
                  </a:lnTo>
                  <a:lnTo>
                    <a:pt x="6897" y="9097"/>
                  </a:lnTo>
                  <a:lnTo>
                    <a:pt x="7153" y="8987"/>
                  </a:lnTo>
                  <a:lnTo>
                    <a:pt x="7374" y="8804"/>
                  </a:lnTo>
                  <a:lnTo>
                    <a:pt x="7520" y="8620"/>
                  </a:lnTo>
                  <a:lnTo>
                    <a:pt x="7667" y="8364"/>
                  </a:lnTo>
                  <a:lnTo>
                    <a:pt x="7814" y="7997"/>
                  </a:lnTo>
                  <a:lnTo>
                    <a:pt x="7924" y="7593"/>
                  </a:lnTo>
                  <a:lnTo>
                    <a:pt x="8181" y="6823"/>
                  </a:lnTo>
                  <a:lnTo>
                    <a:pt x="9061" y="3962"/>
                  </a:lnTo>
                  <a:lnTo>
                    <a:pt x="9208" y="4439"/>
                  </a:lnTo>
                  <a:lnTo>
                    <a:pt x="9318" y="4952"/>
                  </a:lnTo>
                  <a:lnTo>
                    <a:pt x="9318" y="5062"/>
                  </a:lnTo>
                  <a:lnTo>
                    <a:pt x="9391" y="5136"/>
                  </a:lnTo>
                  <a:lnTo>
                    <a:pt x="9464" y="5209"/>
                  </a:lnTo>
                  <a:lnTo>
                    <a:pt x="9574" y="5209"/>
                  </a:lnTo>
                  <a:lnTo>
                    <a:pt x="12032" y="5062"/>
                  </a:lnTo>
                  <a:lnTo>
                    <a:pt x="12069" y="5136"/>
                  </a:lnTo>
                  <a:lnTo>
                    <a:pt x="12105" y="5209"/>
                  </a:lnTo>
                  <a:lnTo>
                    <a:pt x="12326" y="5356"/>
                  </a:lnTo>
                  <a:lnTo>
                    <a:pt x="12582" y="5429"/>
                  </a:lnTo>
                  <a:lnTo>
                    <a:pt x="12619" y="5466"/>
                  </a:lnTo>
                  <a:lnTo>
                    <a:pt x="12912" y="5466"/>
                  </a:lnTo>
                  <a:lnTo>
                    <a:pt x="13059" y="5429"/>
                  </a:lnTo>
                  <a:lnTo>
                    <a:pt x="13206" y="5319"/>
                  </a:lnTo>
                  <a:lnTo>
                    <a:pt x="13316" y="5209"/>
                  </a:lnTo>
                  <a:lnTo>
                    <a:pt x="13426" y="5062"/>
                  </a:lnTo>
                  <a:lnTo>
                    <a:pt x="13536" y="4915"/>
                  </a:lnTo>
                  <a:lnTo>
                    <a:pt x="13609" y="4732"/>
                  </a:lnTo>
                  <a:lnTo>
                    <a:pt x="13609" y="4659"/>
                  </a:lnTo>
                  <a:lnTo>
                    <a:pt x="13609" y="4549"/>
                  </a:lnTo>
                  <a:lnTo>
                    <a:pt x="13536" y="4439"/>
                  </a:lnTo>
                  <a:lnTo>
                    <a:pt x="13426" y="4292"/>
                  </a:lnTo>
                  <a:lnTo>
                    <a:pt x="13279" y="4219"/>
                  </a:lnTo>
                  <a:lnTo>
                    <a:pt x="13133" y="4145"/>
                  </a:lnTo>
                  <a:lnTo>
                    <a:pt x="12949" y="4072"/>
                  </a:lnTo>
                  <a:lnTo>
                    <a:pt x="12802" y="4072"/>
                  </a:lnTo>
                  <a:lnTo>
                    <a:pt x="12619" y="4108"/>
                  </a:lnTo>
                  <a:lnTo>
                    <a:pt x="12436" y="4182"/>
                  </a:lnTo>
                  <a:lnTo>
                    <a:pt x="12326" y="4255"/>
                  </a:lnTo>
                  <a:lnTo>
                    <a:pt x="12252" y="4329"/>
                  </a:lnTo>
                  <a:lnTo>
                    <a:pt x="12142" y="4512"/>
                  </a:lnTo>
                  <a:lnTo>
                    <a:pt x="9794" y="4659"/>
                  </a:lnTo>
                  <a:lnTo>
                    <a:pt x="9721" y="4255"/>
                  </a:lnTo>
                  <a:lnTo>
                    <a:pt x="9611" y="3852"/>
                  </a:lnTo>
                  <a:lnTo>
                    <a:pt x="9464" y="3448"/>
                  </a:lnTo>
                  <a:lnTo>
                    <a:pt x="9281" y="3045"/>
                  </a:lnTo>
                  <a:lnTo>
                    <a:pt x="9208" y="2971"/>
                  </a:lnTo>
                  <a:lnTo>
                    <a:pt x="9134" y="2935"/>
                  </a:lnTo>
                  <a:lnTo>
                    <a:pt x="8987" y="2935"/>
                  </a:lnTo>
                  <a:lnTo>
                    <a:pt x="8841" y="2971"/>
                  </a:lnTo>
                  <a:lnTo>
                    <a:pt x="8804" y="3045"/>
                  </a:lnTo>
                  <a:lnTo>
                    <a:pt x="8767" y="3118"/>
                  </a:lnTo>
                  <a:lnTo>
                    <a:pt x="7850" y="6016"/>
                  </a:lnTo>
                  <a:lnTo>
                    <a:pt x="7374" y="7557"/>
                  </a:lnTo>
                  <a:lnTo>
                    <a:pt x="7227" y="7997"/>
                  </a:lnTo>
                  <a:lnTo>
                    <a:pt x="7153" y="8217"/>
                  </a:lnTo>
                  <a:lnTo>
                    <a:pt x="7007" y="8400"/>
                  </a:lnTo>
                  <a:lnTo>
                    <a:pt x="6567" y="6346"/>
                  </a:lnTo>
                  <a:lnTo>
                    <a:pt x="6090" y="4292"/>
                  </a:lnTo>
                  <a:lnTo>
                    <a:pt x="5576" y="2238"/>
                  </a:lnTo>
                  <a:lnTo>
                    <a:pt x="5026" y="220"/>
                  </a:lnTo>
                  <a:lnTo>
                    <a:pt x="4953" y="74"/>
                  </a:lnTo>
                  <a:lnTo>
                    <a:pt x="4842" y="37"/>
                  </a:lnTo>
                  <a:lnTo>
                    <a:pt x="469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8"/>
            <p:cNvSpPr/>
            <p:nvPr/>
          </p:nvSpPr>
          <p:spPr>
            <a:xfrm>
              <a:off x="7109500" y="3449425"/>
              <a:ext cx="154100" cy="165100"/>
            </a:xfrm>
            <a:custGeom>
              <a:avLst/>
              <a:gdLst/>
              <a:ahLst/>
              <a:cxnLst/>
              <a:rect l="l" t="t" r="r" b="b"/>
              <a:pathLst>
                <a:path w="6164" h="6604" extrusionOk="0">
                  <a:moveTo>
                    <a:pt x="3962" y="0"/>
                  </a:moveTo>
                  <a:lnTo>
                    <a:pt x="3926" y="37"/>
                  </a:lnTo>
                  <a:lnTo>
                    <a:pt x="3889" y="74"/>
                  </a:lnTo>
                  <a:lnTo>
                    <a:pt x="3889" y="147"/>
                  </a:lnTo>
                  <a:lnTo>
                    <a:pt x="3522" y="477"/>
                  </a:lnTo>
                  <a:lnTo>
                    <a:pt x="3229" y="807"/>
                  </a:lnTo>
                  <a:lnTo>
                    <a:pt x="2788" y="1284"/>
                  </a:lnTo>
                  <a:lnTo>
                    <a:pt x="2458" y="1651"/>
                  </a:lnTo>
                  <a:lnTo>
                    <a:pt x="2201" y="1578"/>
                  </a:lnTo>
                  <a:lnTo>
                    <a:pt x="1321" y="1321"/>
                  </a:lnTo>
                  <a:lnTo>
                    <a:pt x="1138" y="1284"/>
                  </a:lnTo>
                  <a:lnTo>
                    <a:pt x="808" y="1211"/>
                  </a:lnTo>
                  <a:lnTo>
                    <a:pt x="661" y="1174"/>
                  </a:lnTo>
                  <a:lnTo>
                    <a:pt x="514" y="1211"/>
                  </a:lnTo>
                  <a:lnTo>
                    <a:pt x="441" y="1248"/>
                  </a:lnTo>
                  <a:lnTo>
                    <a:pt x="441" y="1284"/>
                  </a:lnTo>
                  <a:lnTo>
                    <a:pt x="441" y="1358"/>
                  </a:lnTo>
                  <a:lnTo>
                    <a:pt x="477" y="1468"/>
                  </a:lnTo>
                  <a:lnTo>
                    <a:pt x="551" y="1541"/>
                  </a:lnTo>
                  <a:lnTo>
                    <a:pt x="661" y="1614"/>
                  </a:lnTo>
                  <a:lnTo>
                    <a:pt x="771" y="1651"/>
                  </a:lnTo>
                  <a:lnTo>
                    <a:pt x="1064" y="1761"/>
                  </a:lnTo>
                  <a:lnTo>
                    <a:pt x="1284" y="1798"/>
                  </a:lnTo>
                  <a:lnTo>
                    <a:pt x="2055" y="2018"/>
                  </a:lnTo>
                  <a:lnTo>
                    <a:pt x="2055" y="2091"/>
                  </a:lnTo>
                  <a:lnTo>
                    <a:pt x="2091" y="2165"/>
                  </a:lnTo>
                  <a:lnTo>
                    <a:pt x="2165" y="2238"/>
                  </a:lnTo>
                  <a:lnTo>
                    <a:pt x="2201" y="2238"/>
                  </a:lnTo>
                  <a:lnTo>
                    <a:pt x="2275" y="2275"/>
                  </a:lnTo>
                  <a:lnTo>
                    <a:pt x="2385" y="2238"/>
                  </a:lnTo>
                  <a:lnTo>
                    <a:pt x="2532" y="2165"/>
                  </a:lnTo>
                  <a:lnTo>
                    <a:pt x="2678" y="2128"/>
                  </a:lnTo>
                  <a:lnTo>
                    <a:pt x="2752" y="2091"/>
                  </a:lnTo>
                  <a:lnTo>
                    <a:pt x="2788" y="2055"/>
                  </a:lnTo>
                  <a:lnTo>
                    <a:pt x="2788" y="1981"/>
                  </a:lnTo>
                  <a:lnTo>
                    <a:pt x="2788" y="1908"/>
                  </a:lnTo>
                  <a:lnTo>
                    <a:pt x="2935" y="1761"/>
                  </a:lnTo>
                  <a:lnTo>
                    <a:pt x="3375" y="1284"/>
                  </a:lnTo>
                  <a:lnTo>
                    <a:pt x="3815" y="771"/>
                  </a:lnTo>
                  <a:lnTo>
                    <a:pt x="3852" y="1394"/>
                  </a:lnTo>
                  <a:lnTo>
                    <a:pt x="3852" y="2091"/>
                  </a:lnTo>
                  <a:lnTo>
                    <a:pt x="3889" y="2421"/>
                  </a:lnTo>
                  <a:lnTo>
                    <a:pt x="3962" y="2605"/>
                  </a:lnTo>
                  <a:lnTo>
                    <a:pt x="4036" y="2751"/>
                  </a:lnTo>
                  <a:lnTo>
                    <a:pt x="4109" y="2825"/>
                  </a:lnTo>
                  <a:lnTo>
                    <a:pt x="4219" y="2825"/>
                  </a:lnTo>
                  <a:lnTo>
                    <a:pt x="4476" y="3008"/>
                  </a:lnTo>
                  <a:lnTo>
                    <a:pt x="4732" y="3155"/>
                  </a:lnTo>
                  <a:lnTo>
                    <a:pt x="5063" y="3265"/>
                  </a:lnTo>
                  <a:lnTo>
                    <a:pt x="5356" y="3338"/>
                  </a:lnTo>
                  <a:lnTo>
                    <a:pt x="5246" y="3412"/>
                  </a:lnTo>
                  <a:lnTo>
                    <a:pt x="4732" y="3669"/>
                  </a:lnTo>
                  <a:lnTo>
                    <a:pt x="4512" y="3779"/>
                  </a:lnTo>
                  <a:lnTo>
                    <a:pt x="4292" y="3925"/>
                  </a:lnTo>
                  <a:lnTo>
                    <a:pt x="4219" y="3925"/>
                  </a:lnTo>
                  <a:lnTo>
                    <a:pt x="4182" y="3962"/>
                  </a:lnTo>
                  <a:lnTo>
                    <a:pt x="4072" y="4072"/>
                  </a:lnTo>
                  <a:lnTo>
                    <a:pt x="3962" y="4292"/>
                  </a:lnTo>
                  <a:lnTo>
                    <a:pt x="3889" y="4549"/>
                  </a:lnTo>
                  <a:lnTo>
                    <a:pt x="3852" y="5283"/>
                  </a:lnTo>
                  <a:lnTo>
                    <a:pt x="3852" y="5649"/>
                  </a:lnTo>
                  <a:lnTo>
                    <a:pt x="3852" y="6053"/>
                  </a:lnTo>
                  <a:lnTo>
                    <a:pt x="3559" y="5723"/>
                  </a:lnTo>
                  <a:lnTo>
                    <a:pt x="3229" y="5393"/>
                  </a:lnTo>
                  <a:lnTo>
                    <a:pt x="2642" y="4769"/>
                  </a:lnTo>
                  <a:lnTo>
                    <a:pt x="2568" y="4659"/>
                  </a:lnTo>
                  <a:lnTo>
                    <a:pt x="2495" y="4586"/>
                  </a:lnTo>
                  <a:lnTo>
                    <a:pt x="2385" y="4586"/>
                  </a:lnTo>
                  <a:lnTo>
                    <a:pt x="2385" y="4622"/>
                  </a:lnTo>
                  <a:lnTo>
                    <a:pt x="2312" y="4622"/>
                  </a:lnTo>
                  <a:lnTo>
                    <a:pt x="1908" y="4769"/>
                  </a:lnTo>
                  <a:lnTo>
                    <a:pt x="1468" y="4842"/>
                  </a:lnTo>
                  <a:lnTo>
                    <a:pt x="1064" y="4916"/>
                  </a:lnTo>
                  <a:lnTo>
                    <a:pt x="624" y="4952"/>
                  </a:lnTo>
                  <a:lnTo>
                    <a:pt x="1138" y="4329"/>
                  </a:lnTo>
                  <a:lnTo>
                    <a:pt x="1358" y="3999"/>
                  </a:lnTo>
                  <a:lnTo>
                    <a:pt x="1541" y="3632"/>
                  </a:lnTo>
                  <a:lnTo>
                    <a:pt x="1688" y="3595"/>
                  </a:lnTo>
                  <a:lnTo>
                    <a:pt x="1725" y="3558"/>
                  </a:lnTo>
                  <a:lnTo>
                    <a:pt x="1761" y="3485"/>
                  </a:lnTo>
                  <a:lnTo>
                    <a:pt x="1798" y="3448"/>
                  </a:lnTo>
                  <a:lnTo>
                    <a:pt x="1798" y="3375"/>
                  </a:lnTo>
                  <a:lnTo>
                    <a:pt x="1761" y="3302"/>
                  </a:lnTo>
                  <a:lnTo>
                    <a:pt x="1725" y="3265"/>
                  </a:lnTo>
                  <a:lnTo>
                    <a:pt x="1651" y="3228"/>
                  </a:lnTo>
                  <a:lnTo>
                    <a:pt x="1541" y="3045"/>
                  </a:lnTo>
                  <a:lnTo>
                    <a:pt x="1211" y="2458"/>
                  </a:lnTo>
                  <a:lnTo>
                    <a:pt x="844" y="1908"/>
                  </a:lnTo>
                  <a:lnTo>
                    <a:pt x="624" y="1651"/>
                  </a:lnTo>
                  <a:lnTo>
                    <a:pt x="367" y="1431"/>
                  </a:lnTo>
                  <a:lnTo>
                    <a:pt x="257" y="1394"/>
                  </a:lnTo>
                  <a:lnTo>
                    <a:pt x="184" y="1431"/>
                  </a:lnTo>
                  <a:lnTo>
                    <a:pt x="111" y="1504"/>
                  </a:lnTo>
                  <a:lnTo>
                    <a:pt x="111" y="1578"/>
                  </a:lnTo>
                  <a:lnTo>
                    <a:pt x="111" y="1614"/>
                  </a:lnTo>
                  <a:lnTo>
                    <a:pt x="331" y="1945"/>
                  </a:lnTo>
                  <a:lnTo>
                    <a:pt x="551" y="2238"/>
                  </a:lnTo>
                  <a:lnTo>
                    <a:pt x="771" y="2531"/>
                  </a:lnTo>
                  <a:lnTo>
                    <a:pt x="954" y="2825"/>
                  </a:lnTo>
                  <a:lnTo>
                    <a:pt x="1101" y="3155"/>
                  </a:lnTo>
                  <a:lnTo>
                    <a:pt x="1174" y="3338"/>
                  </a:lnTo>
                  <a:lnTo>
                    <a:pt x="1284" y="3522"/>
                  </a:lnTo>
                  <a:lnTo>
                    <a:pt x="1101" y="3669"/>
                  </a:lnTo>
                  <a:lnTo>
                    <a:pt x="918" y="3815"/>
                  </a:lnTo>
                  <a:lnTo>
                    <a:pt x="587" y="4219"/>
                  </a:lnTo>
                  <a:lnTo>
                    <a:pt x="294" y="4622"/>
                  </a:lnTo>
                  <a:lnTo>
                    <a:pt x="37" y="5062"/>
                  </a:lnTo>
                  <a:lnTo>
                    <a:pt x="1" y="5172"/>
                  </a:lnTo>
                  <a:lnTo>
                    <a:pt x="1" y="5283"/>
                  </a:lnTo>
                  <a:lnTo>
                    <a:pt x="74" y="5356"/>
                  </a:lnTo>
                  <a:lnTo>
                    <a:pt x="184" y="5393"/>
                  </a:lnTo>
                  <a:lnTo>
                    <a:pt x="734" y="5393"/>
                  </a:lnTo>
                  <a:lnTo>
                    <a:pt x="1284" y="5356"/>
                  </a:lnTo>
                  <a:lnTo>
                    <a:pt x="1835" y="5246"/>
                  </a:lnTo>
                  <a:lnTo>
                    <a:pt x="2348" y="5062"/>
                  </a:lnTo>
                  <a:lnTo>
                    <a:pt x="2568" y="5356"/>
                  </a:lnTo>
                  <a:lnTo>
                    <a:pt x="2788" y="5576"/>
                  </a:lnTo>
                  <a:lnTo>
                    <a:pt x="3229" y="6163"/>
                  </a:lnTo>
                  <a:lnTo>
                    <a:pt x="3485" y="6383"/>
                  </a:lnTo>
                  <a:lnTo>
                    <a:pt x="3632" y="6493"/>
                  </a:lnTo>
                  <a:lnTo>
                    <a:pt x="3779" y="6566"/>
                  </a:lnTo>
                  <a:lnTo>
                    <a:pt x="3889" y="6566"/>
                  </a:lnTo>
                  <a:lnTo>
                    <a:pt x="4036" y="6530"/>
                  </a:lnTo>
                  <a:lnTo>
                    <a:pt x="4146" y="6603"/>
                  </a:lnTo>
                  <a:lnTo>
                    <a:pt x="4292" y="6603"/>
                  </a:lnTo>
                  <a:lnTo>
                    <a:pt x="4366" y="6530"/>
                  </a:lnTo>
                  <a:lnTo>
                    <a:pt x="4402" y="6456"/>
                  </a:lnTo>
                  <a:lnTo>
                    <a:pt x="4439" y="6383"/>
                  </a:lnTo>
                  <a:lnTo>
                    <a:pt x="4402" y="6310"/>
                  </a:lnTo>
                  <a:lnTo>
                    <a:pt x="4366" y="6273"/>
                  </a:lnTo>
                  <a:lnTo>
                    <a:pt x="4329" y="6236"/>
                  </a:lnTo>
                  <a:lnTo>
                    <a:pt x="4292" y="6053"/>
                  </a:lnTo>
                  <a:lnTo>
                    <a:pt x="4292" y="5833"/>
                  </a:lnTo>
                  <a:lnTo>
                    <a:pt x="4256" y="5172"/>
                  </a:lnTo>
                  <a:lnTo>
                    <a:pt x="4256" y="4769"/>
                  </a:lnTo>
                  <a:lnTo>
                    <a:pt x="4256" y="4402"/>
                  </a:lnTo>
                  <a:lnTo>
                    <a:pt x="4402" y="4402"/>
                  </a:lnTo>
                  <a:lnTo>
                    <a:pt x="4476" y="4365"/>
                  </a:lnTo>
                  <a:lnTo>
                    <a:pt x="4549" y="4292"/>
                  </a:lnTo>
                  <a:lnTo>
                    <a:pt x="4549" y="4255"/>
                  </a:lnTo>
                  <a:lnTo>
                    <a:pt x="4622" y="4219"/>
                  </a:lnTo>
                  <a:lnTo>
                    <a:pt x="5209" y="3889"/>
                  </a:lnTo>
                  <a:lnTo>
                    <a:pt x="5539" y="3705"/>
                  </a:lnTo>
                  <a:lnTo>
                    <a:pt x="5686" y="3595"/>
                  </a:lnTo>
                  <a:lnTo>
                    <a:pt x="5833" y="3485"/>
                  </a:lnTo>
                  <a:lnTo>
                    <a:pt x="5980" y="3485"/>
                  </a:lnTo>
                  <a:lnTo>
                    <a:pt x="6090" y="3448"/>
                  </a:lnTo>
                  <a:lnTo>
                    <a:pt x="6126" y="3375"/>
                  </a:lnTo>
                  <a:lnTo>
                    <a:pt x="6163" y="3302"/>
                  </a:lnTo>
                  <a:lnTo>
                    <a:pt x="6163" y="3228"/>
                  </a:lnTo>
                  <a:lnTo>
                    <a:pt x="6126" y="3118"/>
                  </a:lnTo>
                  <a:lnTo>
                    <a:pt x="6090" y="3045"/>
                  </a:lnTo>
                  <a:lnTo>
                    <a:pt x="5980" y="3008"/>
                  </a:lnTo>
                  <a:lnTo>
                    <a:pt x="5576" y="2935"/>
                  </a:lnTo>
                  <a:lnTo>
                    <a:pt x="5173" y="2788"/>
                  </a:lnTo>
                  <a:lnTo>
                    <a:pt x="4769" y="2678"/>
                  </a:lnTo>
                  <a:lnTo>
                    <a:pt x="4366" y="2568"/>
                  </a:lnTo>
                  <a:lnTo>
                    <a:pt x="4366" y="2275"/>
                  </a:lnTo>
                  <a:lnTo>
                    <a:pt x="4329" y="2018"/>
                  </a:lnTo>
                  <a:lnTo>
                    <a:pt x="4256" y="1468"/>
                  </a:lnTo>
                  <a:lnTo>
                    <a:pt x="4256" y="881"/>
                  </a:lnTo>
                  <a:lnTo>
                    <a:pt x="4219" y="551"/>
                  </a:lnTo>
                  <a:lnTo>
                    <a:pt x="4182" y="257"/>
                  </a:lnTo>
                  <a:lnTo>
                    <a:pt x="4219" y="184"/>
                  </a:lnTo>
                  <a:lnTo>
                    <a:pt x="4256" y="110"/>
                  </a:lnTo>
                  <a:lnTo>
                    <a:pt x="4219" y="37"/>
                  </a:lnTo>
                  <a:lnTo>
                    <a:pt x="418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30" name="Google Shape;430;p8"/>
          <p:cNvCxnSpPr/>
          <p:nvPr/>
        </p:nvCxnSpPr>
        <p:spPr>
          <a:xfrm>
            <a:off x="850475" y="1031425"/>
            <a:ext cx="6037800" cy="0"/>
          </a:xfrm>
          <a:prstGeom prst="straightConnector1">
            <a:avLst/>
          </a:prstGeom>
          <a:noFill/>
          <a:ln w="19050" cap="rnd" cmpd="sng">
            <a:solidFill>
              <a:srgbClr val="A4C2F4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431" name="Google Shape;431;p8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10"/>
          <p:cNvSpPr/>
          <p:nvPr/>
        </p:nvSpPr>
        <p:spPr>
          <a:xfrm>
            <a:off x="7302880" y="-294362"/>
            <a:ext cx="450550" cy="558734"/>
          </a:xfrm>
          <a:custGeom>
            <a:avLst/>
            <a:gdLst/>
            <a:ahLst/>
            <a:cxnLst/>
            <a:rect l="l" t="t" r="r" b="b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8" name="Google Shape;478;p10"/>
          <p:cNvSpPr/>
          <p:nvPr/>
        </p:nvSpPr>
        <p:spPr>
          <a:xfrm>
            <a:off x="-35374" y="3366963"/>
            <a:ext cx="443260" cy="504670"/>
          </a:xfrm>
          <a:custGeom>
            <a:avLst/>
            <a:gdLst/>
            <a:ahLst/>
            <a:cxnLst/>
            <a:rect l="l" t="t" r="r" b="b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9" name="Google Shape;479;p10"/>
          <p:cNvSpPr/>
          <p:nvPr/>
        </p:nvSpPr>
        <p:spPr>
          <a:xfrm>
            <a:off x="8817948" y="3439661"/>
            <a:ext cx="414157" cy="507762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0" name="Google Shape;480;p10"/>
          <p:cNvSpPr/>
          <p:nvPr/>
        </p:nvSpPr>
        <p:spPr>
          <a:xfrm>
            <a:off x="8742973" y="4166677"/>
            <a:ext cx="495281" cy="340238"/>
          </a:xfrm>
          <a:custGeom>
            <a:avLst/>
            <a:gdLst/>
            <a:ahLst/>
            <a:cxnLst/>
            <a:rect l="l" t="t" r="r" b="b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1" name="Google Shape;481;p10"/>
          <p:cNvSpPr/>
          <p:nvPr/>
        </p:nvSpPr>
        <p:spPr>
          <a:xfrm>
            <a:off x="8360955" y="4506916"/>
            <a:ext cx="372518" cy="384998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2" name="Google Shape;482;p10"/>
          <p:cNvSpPr/>
          <p:nvPr/>
        </p:nvSpPr>
        <p:spPr>
          <a:xfrm>
            <a:off x="-77078" y="1488018"/>
            <a:ext cx="339602" cy="400617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3" name="Google Shape;483;p10"/>
          <p:cNvSpPr/>
          <p:nvPr/>
        </p:nvSpPr>
        <p:spPr>
          <a:xfrm>
            <a:off x="8052572" y="4825260"/>
            <a:ext cx="589992" cy="414129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4" name="Google Shape;484;p10"/>
          <p:cNvSpPr/>
          <p:nvPr/>
        </p:nvSpPr>
        <p:spPr>
          <a:xfrm>
            <a:off x="8052577" y="4132327"/>
            <a:ext cx="388118" cy="408938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5" name="Google Shape;485;p10"/>
          <p:cNvSpPr/>
          <p:nvPr/>
        </p:nvSpPr>
        <p:spPr>
          <a:xfrm>
            <a:off x="7430898" y="4873171"/>
            <a:ext cx="297606" cy="211234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6" name="Google Shape;486;p10"/>
          <p:cNvSpPr/>
          <p:nvPr/>
        </p:nvSpPr>
        <p:spPr>
          <a:xfrm>
            <a:off x="8749725" y="4950125"/>
            <a:ext cx="288245" cy="184202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7" name="Google Shape;487;p10"/>
          <p:cNvSpPr/>
          <p:nvPr/>
        </p:nvSpPr>
        <p:spPr>
          <a:xfrm>
            <a:off x="8522444" y="4000279"/>
            <a:ext cx="306966" cy="38502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8" name="Google Shape;488;p10"/>
          <p:cNvSpPr/>
          <p:nvPr/>
        </p:nvSpPr>
        <p:spPr>
          <a:xfrm>
            <a:off x="8829403" y="4583868"/>
            <a:ext cx="391238" cy="289295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9" name="Google Shape;489;p10"/>
          <p:cNvSpPr/>
          <p:nvPr/>
        </p:nvSpPr>
        <p:spPr>
          <a:xfrm>
            <a:off x="8963979" y="1338718"/>
            <a:ext cx="180033" cy="373539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0" name="Google Shape;490;p10"/>
          <p:cNvSpPr/>
          <p:nvPr/>
        </p:nvSpPr>
        <p:spPr>
          <a:xfrm rot="-2426120">
            <a:off x="7110132" y="4877011"/>
            <a:ext cx="279910" cy="357971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1" name="Google Shape;491;p10"/>
          <p:cNvSpPr/>
          <p:nvPr/>
        </p:nvSpPr>
        <p:spPr>
          <a:xfrm>
            <a:off x="7659648" y="4370196"/>
            <a:ext cx="377708" cy="426638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2" name="Google Shape;492;p10"/>
          <p:cNvSpPr/>
          <p:nvPr/>
        </p:nvSpPr>
        <p:spPr>
          <a:xfrm>
            <a:off x="8797588" y="3078732"/>
            <a:ext cx="386048" cy="258065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3" name="Google Shape;493;p10"/>
          <p:cNvSpPr/>
          <p:nvPr/>
        </p:nvSpPr>
        <p:spPr>
          <a:xfrm>
            <a:off x="7782420" y="4885132"/>
            <a:ext cx="174842" cy="187322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4" name="Google Shape;494;p10"/>
          <p:cNvSpPr/>
          <p:nvPr/>
        </p:nvSpPr>
        <p:spPr>
          <a:xfrm>
            <a:off x="346877" y="608615"/>
            <a:ext cx="210213" cy="458889"/>
          </a:xfrm>
          <a:custGeom>
            <a:avLst/>
            <a:gdLst/>
            <a:ahLst/>
            <a:cxnLst/>
            <a:rect l="l" t="t" r="r" b="b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5" name="Google Shape;495;p10"/>
          <p:cNvSpPr/>
          <p:nvPr/>
        </p:nvSpPr>
        <p:spPr>
          <a:xfrm>
            <a:off x="645010" y="355961"/>
            <a:ext cx="414157" cy="507762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6" name="Google Shape;496;p10"/>
          <p:cNvSpPr/>
          <p:nvPr/>
        </p:nvSpPr>
        <p:spPr>
          <a:xfrm>
            <a:off x="8318810" y="-29822"/>
            <a:ext cx="456818" cy="425588"/>
          </a:xfrm>
          <a:custGeom>
            <a:avLst/>
            <a:gdLst/>
            <a:ahLst/>
            <a:cxnLst/>
            <a:rect l="l" t="t" r="r" b="b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7" name="Google Shape;497;p10"/>
          <p:cNvSpPr/>
          <p:nvPr/>
        </p:nvSpPr>
        <p:spPr>
          <a:xfrm>
            <a:off x="-8" y="1013366"/>
            <a:ext cx="372518" cy="384998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8" name="Google Shape;498;p10"/>
          <p:cNvSpPr/>
          <p:nvPr/>
        </p:nvSpPr>
        <p:spPr>
          <a:xfrm>
            <a:off x="8699356" y="179112"/>
            <a:ext cx="521292" cy="538992"/>
          </a:xfrm>
          <a:custGeom>
            <a:avLst/>
            <a:gdLst/>
            <a:ahLst/>
            <a:cxnLst/>
            <a:rect l="l" t="t" r="r" b="b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9" name="Google Shape;499;p10"/>
          <p:cNvSpPr/>
          <p:nvPr/>
        </p:nvSpPr>
        <p:spPr>
          <a:xfrm>
            <a:off x="700454" y="4557600"/>
            <a:ext cx="504670" cy="400627"/>
          </a:xfrm>
          <a:custGeom>
            <a:avLst/>
            <a:gdLst/>
            <a:ahLst/>
            <a:cxnLst/>
            <a:rect l="l" t="t" r="r" b="b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0" name="Google Shape;500;p10"/>
          <p:cNvSpPr/>
          <p:nvPr/>
        </p:nvSpPr>
        <p:spPr>
          <a:xfrm>
            <a:off x="258967" y="-86251"/>
            <a:ext cx="470320" cy="442210"/>
          </a:xfrm>
          <a:custGeom>
            <a:avLst/>
            <a:gdLst/>
            <a:ahLst/>
            <a:cxnLst/>
            <a:rect l="l" t="t" r="r" b="b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1" name="Google Shape;501;p10"/>
          <p:cNvSpPr/>
          <p:nvPr/>
        </p:nvSpPr>
        <p:spPr>
          <a:xfrm>
            <a:off x="-35016" y="4075593"/>
            <a:ext cx="339602" cy="400617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2" name="Google Shape;502;p10"/>
          <p:cNvSpPr/>
          <p:nvPr/>
        </p:nvSpPr>
        <p:spPr>
          <a:xfrm>
            <a:off x="721258" y="4998019"/>
            <a:ext cx="463059" cy="177962"/>
          </a:xfrm>
          <a:custGeom>
            <a:avLst/>
            <a:gdLst/>
            <a:ahLst/>
            <a:cxnLst/>
            <a:rect l="l" t="t" r="r" b="b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3" name="Google Shape;503;p10"/>
          <p:cNvSpPr/>
          <p:nvPr/>
        </p:nvSpPr>
        <p:spPr>
          <a:xfrm>
            <a:off x="-243128" y="54210"/>
            <a:ext cx="589992" cy="414129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4" name="Google Shape;504;p10"/>
          <p:cNvSpPr/>
          <p:nvPr/>
        </p:nvSpPr>
        <p:spPr>
          <a:xfrm>
            <a:off x="7842052" y="-100873"/>
            <a:ext cx="388118" cy="408938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5" name="Google Shape;505;p10"/>
          <p:cNvSpPr/>
          <p:nvPr/>
        </p:nvSpPr>
        <p:spPr>
          <a:xfrm>
            <a:off x="-38626" y="579046"/>
            <a:ext cx="297606" cy="211234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6" name="Google Shape;506;p10"/>
          <p:cNvSpPr/>
          <p:nvPr/>
        </p:nvSpPr>
        <p:spPr>
          <a:xfrm>
            <a:off x="1403775" y="11500"/>
            <a:ext cx="288245" cy="184202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7" name="Google Shape;507;p10"/>
          <p:cNvSpPr/>
          <p:nvPr/>
        </p:nvSpPr>
        <p:spPr>
          <a:xfrm>
            <a:off x="955990" y="-57166"/>
            <a:ext cx="323616" cy="321546"/>
          </a:xfrm>
          <a:custGeom>
            <a:avLst/>
            <a:gdLst/>
            <a:ahLst/>
            <a:cxnLst/>
            <a:rect l="l" t="t" r="r" b="b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8" name="Google Shape;508;p10"/>
          <p:cNvSpPr/>
          <p:nvPr/>
        </p:nvSpPr>
        <p:spPr>
          <a:xfrm>
            <a:off x="1333294" y="4678454"/>
            <a:ext cx="306966" cy="38502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9" name="Google Shape;509;p10"/>
          <p:cNvSpPr/>
          <p:nvPr/>
        </p:nvSpPr>
        <p:spPr>
          <a:xfrm>
            <a:off x="91624" y="4552927"/>
            <a:ext cx="416228" cy="409988"/>
          </a:xfrm>
          <a:custGeom>
            <a:avLst/>
            <a:gdLst/>
            <a:ahLst/>
            <a:cxnLst/>
            <a:rect l="l" t="t" r="r" b="b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0" name="Google Shape;510;p10"/>
          <p:cNvSpPr/>
          <p:nvPr/>
        </p:nvSpPr>
        <p:spPr>
          <a:xfrm>
            <a:off x="1525678" y="4911343"/>
            <a:ext cx="391238" cy="289295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1" name="Google Shape;511;p10"/>
          <p:cNvSpPr/>
          <p:nvPr/>
        </p:nvSpPr>
        <p:spPr>
          <a:xfrm>
            <a:off x="2704" y="4900231"/>
            <a:ext cx="180033" cy="373539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2" name="Google Shape;512;p10"/>
          <p:cNvSpPr/>
          <p:nvPr/>
        </p:nvSpPr>
        <p:spPr>
          <a:xfrm rot="1920548">
            <a:off x="8225551" y="625274"/>
            <a:ext cx="501522" cy="425557"/>
          </a:xfrm>
          <a:custGeom>
            <a:avLst/>
            <a:gdLst/>
            <a:ahLst/>
            <a:cxnLst/>
            <a:rect l="l" t="t" r="r" b="b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3" name="Google Shape;513;p10"/>
          <p:cNvSpPr/>
          <p:nvPr/>
        </p:nvSpPr>
        <p:spPr>
          <a:xfrm>
            <a:off x="346867" y="4064142"/>
            <a:ext cx="479681" cy="339217"/>
          </a:xfrm>
          <a:custGeom>
            <a:avLst/>
            <a:gdLst/>
            <a:ahLst/>
            <a:cxnLst/>
            <a:rect l="l" t="t" r="r" b="b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4" name="Google Shape;514;p10"/>
          <p:cNvSpPr/>
          <p:nvPr/>
        </p:nvSpPr>
        <p:spPr>
          <a:xfrm rot="-5400000">
            <a:off x="7996280" y="316930"/>
            <a:ext cx="279906" cy="357966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5" name="Google Shape;515;p10"/>
          <p:cNvSpPr/>
          <p:nvPr/>
        </p:nvSpPr>
        <p:spPr>
          <a:xfrm>
            <a:off x="8801760" y="790271"/>
            <a:ext cx="377708" cy="426638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6" name="Google Shape;516;p10"/>
          <p:cNvSpPr/>
          <p:nvPr/>
        </p:nvSpPr>
        <p:spPr>
          <a:xfrm>
            <a:off x="258963" y="4957957"/>
            <a:ext cx="386048" cy="258065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7" name="Google Shape;517;p10"/>
          <p:cNvSpPr/>
          <p:nvPr/>
        </p:nvSpPr>
        <p:spPr>
          <a:xfrm>
            <a:off x="8699345" y="1151407"/>
            <a:ext cx="174842" cy="187322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8" name="Google Shape;518;p10"/>
          <p:cNvSpPr txBox="1">
            <a:spLocks noGrp="1"/>
          </p:cNvSpPr>
          <p:nvPr>
            <p:ph type="sldNum" idx="12"/>
          </p:nvPr>
        </p:nvSpPr>
        <p:spPr>
          <a:xfrm>
            <a:off x="4297650" y="4853299"/>
            <a:ext cx="548700" cy="29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/>
            </a:lvl1pPr>
            <a:lvl2pPr lvl="1" algn="ctr" rtl="0">
              <a:buNone/>
              <a:defRPr/>
            </a:lvl2pPr>
            <a:lvl3pPr lvl="2" algn="ctr" rtl="0">
              <a:buNone/>
              <a:defRPr/>
            </a:lvl3pPr>
            <a:lvl4pPr lvl="3" algn="ctr" rtl="0">
              <a:buNone/>
              <a:defRPr/>
            </a:lvl4pPr>
            <a:lvl5pPr lvl="4" algn="ctr" rtl="0">
              <a:buNone/>
              <a:defRPr/>
            </a:lvl5pPr>
            <a:lvl6pPr lvl="5" algn="ctr" rtl="0">
              <a:buNone/>
              <a:defRPr/>
            </a:lvl6pPr>
            <a:lvl7pPr lvl="6" algn="ctr" rtl="0">
              <a:buNone/>
              <a:defRPr/>
            </a:lvl7pPr>
            <a:lvl8pPr lvl="7" algn="ctr" rtl="0">
              <a:buNone/>
              <a:defRPr/>
            </a:lvl8pPr>
            <a:lvl9pPr lvl="8" algn="ctr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BEDC8B3-C1DB-4BB0-8200-5175A8964015}" type="slidenum">
              <a:rPr lang="de-DE" altLang="en-US"/>
              <a:pPr>
                <a:defRPr/>
              </a:pPr>
              <a:t>‹#›</a:t>
            </a:fld>
            <a:r>
              <a:rPr lang="de-DE" altLang="en-US"/>
              <a:t>/29</a:t>
            </a:r>
          </a:p>
        </p:txBody>
      </p:sp>
      <p:sp>
        <p:nvSpPr>
          <p:cNvPr id="5" name="Rectangle 550"/>
          <p:cNvSpPr>
            <a:spLocks noGrp="1" noChangeArrowheads="1"/>
          </p:cNvSpPr>
          <p:nvPr>
            <p:ph type="ftr" sz="quarter" idx="11"/>
          </p:nvPr>
        </p:nvSpPr>
        <p:spPr>
          <a:xfrm>
            <a:off x="2411414" y="4893469"/>
            <a:ext cx="4321175" cy="19526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dirty="0"/>
              <a:t>Chapter 6 of </a:t>
            </a:r>
            <a:r>
              <a:rPr lang="de-DE" i="1" dirty="0"/>
              <a:t>Understanding Cryptography</a:t>
            </a:r>
            <a:r>
              <a:rPr lang="de-DE" dirty="0"/>
              <a:t> by Christof Paar and Jan Pelzl</a:t>
            </a:r>
          </a:p>
        </p:txBody>
      </p:sp>
    </p:spTree>
    <p:extLst>
      <p:ext uri="{BB962C8B-B14F-4D97-AF65-F5344CB8AC3E}">
        <p14:creationId xmlns:p14="http://schemas.microsoft.com/office/powerpoint/2010/main" val="3332413737"/>
      </p:ext>
    </p:extLst>
  </p:cSld>
  <p:clrMapOvr>
    <a:masterClrMapping/>
  </p:clrMapOvr>
  <p:transition spd="slow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 bwMode="auto"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6;p1"/>
          <p:cNvGrpSpPr/>
          <p:nvPr/>
        </p:nvGrpSpPr>
        <p:grpSpPr>
          <a:xfrm>
            <a:off x="-6" y="-23"/>
            <a:ext cx="9143797" cy="5143378"/>
            <a:chOff x="239950" y="872550"/>
            <a:chExt cx="7042900" cy="3961625"/>
          </a:xfrm>
        </p:grpSpPr>
        <p:sp>
          <p:nvSpPr>
            <p:cNvPr id="7" name="Google Shape;7;p1"/>
            <p:cNvSpPr/>
            <p:nvPr/>
          </p:nvSpPr>
          <p:spPr>
            <a:xfrm>
              <a:off x="239950" y="872550"/>
              <a:ext cx="7042900" cy="3961625"/>
            </a:xfrm>
            <a:custGeom>
              <a:avLst/>
              <a:gdLst/>
              <a:ahLst/>
              <a:cxnLst/>
              <a:rect l="l" t="t" r="r" b="b"/>
              <a:pathLst>
                <a:path w="281716" h="158465" fill="none" extrusionOk="0">
                  <a:moveTo>
                    <a:pt x="0" y="0"/>
                  </a:moveTo>
                  <a:lnTo>
                    <a:pt x="281715" y="0"/>
                  </a:lnTo>
                  <a:lnTo>
                    <a:pt x="281715" y="158464"/>
                  </a:lnTo>
                  <a:lnTo>
                    <a:pt x="0" y="15846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8;p1"/>
            <p:cNvSpPr/>
            <p:nvPr/>
          </p:nvSpPr>
          <p:spPr>
            <a:xfrm>
              <a:off x="239950" y="47617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9;p1"/>
            <p:cNvSpPr/>
            <p:nvPr/>
          </p:nvSpPr>
          <p:spPr>
            <a:xfrm>
              <a:off x="239950" y="46901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0;p1"/>
            <p:cNvSpPr/>
            <p:nvPr/>
          </p:nvSpPr>
          <p:spPr>
            <a:xfrm>
              <a:off x="239950" y="46177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1"/>
            <p:cNvSpPr/>
            <p:nvPr/>
          </p:nvSpPr>
          <p:spPr>
            <a:xfrm>
              <a:off x="239950" y="45462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1"/>
            <p:cNvSpPr/>
            <p:nvPr/>
          </p:nvSpPr>
          <p:spPr>
            <a:xfrm>
              <a:off x="239950" y="44737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1"/>
            <p:cNvSpPr/>
            <p:nvPr/>
          </p:nvSpPr>
          <p:spPr>
            <a:xfrm>
              <a:off x="239950" y="44022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1"/>
            <p:cNvSpPr/>
            <p:nvPr/>
          </p:nvSpPr>
          <p:spPr>
            <a:xfrm>
              <a:off x="239950" y="43297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1"/>
            <p:cNvSpPr/>
            <p:nvPr/>
          </p:nvSpPr>
          <p:spPr>
            <a:xfrm>
              <a:off x="239950" y="42582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1"/>
            <p:cNvSpPr/>
            <p:nvPr/>
          </p:nvSpPr>
          <p:spPr>
            <a:xfrm>
              <a:off x="239950" y="41858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1"/>
            <p:cNvSpPr/>
            <p:nvPr/>
          </p:nvSpPr>
          <p:spPr>
            <a:xfrm>
              <a:off x="239950" y="41142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1"/>
            <p:cNvSpPr/>
            <p:nvPr/>
          </p:nvSpPr>
          <p:spPr>
            <a:xfrm>
              <a:off x="239950" y="40418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1"/>
            <p:cNvSpPr/>
            <p:nvPr/>
          </p:nvSpPr>
          <p:spPr>
            <a:xfrm>
              <a:off x="239950" y="39693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1"/>
            <p:cNvSpPr/>
            <p:nvPr/>
          </p:nvSpPr>
          <p:spPr>
            <a:xfrm>
              <a:off x="239950" y="38978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1"/>
            <p:cNvSpPr/>
            <p:nvPr/>
          </p:nvSpPr>
          <p:spPr>
            <a:xfrm>
              <a:off x="239950" y="38254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1"/>
            <p:cNvSpPr/>
            <p:nvPr/>
          </p:nvSpPr>
          <p:spPr>
            <a:xfrm>
              <a:off x="239950" y="37538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1"/>
            <p:cNvSpPr/>
            <p:nvPr/>
          </p:nvSpPr>
          <p:spPr>
            <a:xfrm>
              <a:off x="239950" y="36814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1"/>
            <p:cNvSpPr/>
            <p:nvPr/>
          </p:nvSpPr>
          <p:spPr>
            <a:xfrm>
              <a:off x="239950" y="36099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1"/>
            <p:cNvSpPr/>
            <p:nvPr/>
          </p:nvSpPr>
          <p:spPr>
            <a:xfrm>
              <a:off x="239950" y="35374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1"/>
            <p:cNvSpPr/>
            <p:nvPr/>
          </p:nvSpPr>
          <p:spPr>
            <a:xfrm>
              <a:off x="239950" y="34659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1"/>
            <p:cNvSpPr/>
            <p:nvPr/>
          </p:nvSpPr>
          <p:spPr>
            <a:xfrm>
              <a:off x="239950" y="33934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1"/>
            <p:cNvSpPr/>
            <p:nvPr/>
          </p:nvSpPr>
          <p:spPr>
            <a:xfrm>
              <a:off x="239950" y="33219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1"/>
            <p:cNvSpPr/>
            <p:nvPr/>
          </p:nvSpPr>
          <p:spPr>
            <a:xfrm>
              <a:off x="239950" y="32495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1"/>
            <p:cNvSpPr/>
            <p:nvPr/>
          </p:nvSpPr>
          <p:spPr>
            <a:xfrm>
              <a:off x="239950" y="31770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1"/>
            <p:cNvSpPr/>
            <p:nvPr/>
          </p:nvSpPr>
          <p:spPr>
            <a:xfrm>
              <a:off x="239950" y="31055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1"/>
            <p:cNvSpPr/>
            <p:nvPr/>
          </p:nvSpPr>
          <p:spPr>
            <a:xfrm>
              <a:off x="239950" y="3033100"/>
              <a:ext cx="7042900" cy="0"/>
            </a:xfrm>
            <a:custGeom>
              <a:avLst/>
              <a:gdLst/>
              <a:ahLst/>
              <a:cxnLst/>
              <a:rect l="l" t="t" r="r" b="b"/>
              <a:pathLst>
                <a:path w="281716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1"/>
            <p:cNvSpPr/>
            <p:nvPr/>
          </p:nvSpPr>
          <p:spPr>
            <a:xfrm>
              <a:off x="239950" y="29615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1"/>
            <p:cNvSpPr/>
            <p:nvPr/>
          </p:nvSpPr>
          <p:spPr>
            <a:xfrm>
              <a:off x="239950" y="28891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1"/>
            <p:cNvSpPr/>
            <p:nvPr/>
          </p:nvSpPr>
          <p:spPr>
            <a:xfrm>
              <a:off x="239950" y="28175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1"/>
            <p:cNvSpPr/>
            <p:nvPr/>
          </p:nvSpPr>
          <p:spPr>
            <a:xfrm>
              <a:off x="239950" y="27451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1"/>
            <p:cNvSpPr/>
            <p:nvPr/>
          </p:nvSpPr>
          <p:spPr>
            <a:xfrm>
              <a:off x="239950" y="26736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1"/>
            <p:cNvSpPr/>
            <p:nvPr/>
          </p:nvSpPr>
          <p:spPr>
            <a:xfrm>
              <a:off x="239950" y="26011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1"/>
            <p:cNvSpPr/>
            <p:nvPr/>
          </p:nvSpPr>
          <p:spPr>
            <a:xfrm>
              <a:off x="239950" y="25296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1"/>
            <p:cNvSpPr/>
            <p:nvPr/>
          </p:nvSpPr>
          <p:spPr>
            <a:xfrm>
              <a:off x="239950" y="24572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1"/>
            <p:cNvSpPr/>
            <p:nvPr/>
          </p:nvSpPr>
          <p:spPr>
            <a:xfrm>
              <a:off x="239950" y="23847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1"/>
            <p:cNvSpPr/>
            <p:nvPr/>
          </p:nvSpPr>
          <p:spPr>
            <a:xfrm>
              <a:off x="239950" y="23132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1"/>
            <p:cNvSpPr/>
            <p:nvPr/>
          </p:nvSpPr>
          <p:spPr>
            <a:xfrm>
              <a:off x="239950" y="22407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1"/>
            <p:cNvSpPr/>
            <p:nvPr/>
          </p:nvSpPr>
          <p:spPr>
            <a:xfrm>
              <a:off x="239950" y="21692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1"/>
            <p:cNvSpPr/>
            <p:nvPr/>
          </p:nvSpPr>
          <p:spPr>
            <a:xfrm>
              <a:off x="239950" y="20968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1"/>
            <p:cNvSpPr/>
            <p:nvPr/>
          </p:nvSpPr>
          <p:spPr>
            <a:xfrm>
              <a:off x="239950" y="20252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1"/>
            <p:cNvSpPr/>
            <p:nvPr/>
          </p:nvSpPr>
          <p:spPr>
            <a:xfrm>
              <a:off x="239950" y="19528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1"/>
            <p:cNvSpPr/>
            <p:nvPr/>
          </p:nvSpPr>
          <p:spPr>
            <a:xfrm>
              <a:off x="239950" y="18813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1"/>
            <p:cNvSpPr/>
            <p:nvPr/>
          </p:nvSpPr>
          <p:spPr>
            <a:xfrm>
              <a:off x="239950" y="18088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1"/>
            <p:cNvSpPr/>
            <p:nvPr/>
          </p:nvSpPr>
          <p:spPr>
            <a:xfrm>
              <a:off x="239950" y="17373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1"/>
            <p:cNvSpPr/>
            <p:nvPr/>
          </p:nvSpPr>
          <p:spPr>
            <a:xfrm>
              <a:off x="239950" y="16648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1"/>
            <p:cNvSpPr/>
            <p:nvPr/>
          </p:nvSpPr>
          <p:spPr>
            <a:xfrm>
              <a:off x="239950" y="15924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1"/>
            <p:cNvSpPr/>
            <p:nvPr/>
          </p:nvSpPr>
          <p:spPr>
            <a:xfrm>
              <a:off x="239950" y="15209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1"/>
            <p:cNvSpPr/>
            <p:nvPr/>
          </p:nvSpPr>
          <p:spPr>
            <a:xfrm>
              <a:off x="239950" y="14484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1"/>
            <p:cNvSpPr/>
            <p:nvPr/>
          </p:nvSpPr>
          <p:spPr>
            <a:xfrm>
              <a:off x="239950" y="13769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1"/>
            <p:cNvSpPr/>
            <p:nvPr/>
          </p:nvSpPr>
          <p:spPr>
            <a:xfrm>
              <a:off x="239950" y="13044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1"/>
            <p:cNvSpPr/>
            <p:nvPr/>
          </p:nvSpPr>
          <p:spPr>
            <a:xfrm>
              <a:off x="239950" y="12329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1"/>
            <p:cNvSpPr/>
            <p:nvPr/>
          </p:nvSpPr>
          <p:spPr>
            <a:xfrm>
              <a:off x="239950" y="11605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1"/>
            <p:cNvSpPr/>
            <p:nvPr/>
          </p:nvSpPr>
          <p:spPr>
            <a:xfrm>
              <a:off x="239950" y="10889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1"/>
            <p:cNvSpPr/>
            <p:nvPr/>
          </p:nvSpPr>
          <p:spPr>
            <a:xfrm>
              <a:off x="239950" y="10165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1"/>
            <p:cNvSpPr/>
            <p:nvPr/>
          </p:nvSpPr>
          <p:spPr>
            <a:xfrm>
              <a:off x="239950" y="9450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1"/>
            <p:cNvSpPr/>
            <p:nvPr/>
          </p:nvSpPr>
          <p:spPr>
            <a:xfrm>
              <a:off x="72103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1"/>
            <p:cNvSpPr/>
            <p:nvPr/>
          </p:nvSpPr>
          <p:spPr>
            <a:xfrm>
              <a:off x="71379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1"/>
            <p:cNvSpPr/>
            <p:nvPr/>
          </p:nvSpPr>
          <p:spPr>
            <a:xfrm>
              <a:off x="70645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1"/>
            <p:cNvSpPr/>
            <p:nvPr/>
          </p:nvSpPr>
          <p:spPr>
            <a:xfrm>
              <a:off x="69921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1"/>
            <p:cNvSpPr/>
            <p:nvPr/>
          </p:nvSpPr>
          <p:spPr>
            <a:xfrm>
              <a:off x="69196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1"/>
            <p:cNvSpPr/>
            <p:nvPr/>
          </p:nvSpPr>
          <p:spPr>
            <a:xfrm>
              <a:off x="68472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1"/>
            <p:cNvSpPr/>
            <p:nvPr/>
          </p:nvSpPr>
          <p:spPr>
            <a:xfrm>
              <a:off x="67747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1"/>
            <p:cNvSpPr/>
            <p:nvPr/>
          </p:nvSpPr>
          <p:spPr>
            <a:xfrm>
              <a:off x="67023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1"/>
            <p:cNvSpPr/>
            <p:nvPr/>
          </p:nvSpPr>
          <p:spPr>
            <a:xfrm>
              <a:off x="66289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1"/>
            <p:cNvSpPr/>
            <p:nvPr/>
          </p:nvSpPr>
          <p:spPr>
            <a:xfrm>
              <a:off x="65565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1"/>
            <p:cNvSpPr/>
            <p:nvPr/>
          </p:nvSpPr>
          <p:spPr>
            <a:xfrm>
              <a:off x="64840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"/>
            <p:cNvSpPr/>
            <p:nvPr/>
          </p:nvSpPr>
          <p:spPr>
            <a:xfrm>
              <a:off x="64116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"/>
            <p:cNvSpPr/>
            <p:nvPr/>
          </p:nvSpPr>
          <p:spPr>
            <a:xfrm>
              <a:off x="63391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"/>
            <p:cNvSpPr/>
            <p:nvPr/>
          </p:nvSpPr>
          <p:spPr>
            <a:xfrm>
              <a:off x="62667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"/>
            <p:cNvSpPr/>
            <p:nvPr/>
          </p:nvSpPr>
          <p:spPr>
            <a:xfrm>
              <a:off x="61933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1"/>
            <p:cNvSpPr/>
            <p:nvPr/>
          </p:nvSpPr>
          <p:spPr>
            <a:xfrm>
              <a:off x="61209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1"/>
            <p:cNvSpPr/>
            <p:nvPr/>
          </p:nvSpPr>
          <p:spPr>
            <a:xfrm>
              <a:off x="60484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1"/>
            <p:cNvSpPr/>
            <p:nvPr/>
          </p:nvSpPr>
          <p:spPr>
            <a:xfrm>
              <a:off x="59760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1"/>
            <p:cNvSpPr/>
            <p:nvPr/>
          </p:nvSpPr>
          <p:spPr>
            <a:xfrm>
              <a:off x="59036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1"/>
            <p:cNvSpPr/>
            <p:nvPr/>
          </p:nvSpPr>
          <p:spPr>
            <a:xfrm>
              <a:off x="58302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1"/>
            <p:cNvSpPr/>
            <p:nvPr/>
          </p:nvSpPr>
          <p:spPr>
            <a:xfrm>
              <a:off x="57577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1"/>
            <p:cNvSpPr/>
            <p:nvPr/>
          </p:nvSpPr>
          <p:spPr>
            <a:xfrm>
              <a:off x="56853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1"/>
            <p:cNvSpPr/>
            <p:nvPr/>
          </p:nvSpPr>
          <p:spPr>
            <a:xfrm>
              <a:off x="56129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1"/>
            <p:cNvSpPr/>
            <p:nvPr/>
          </p:nvSpPr>
          <p:spPr>
            <a:xfrm>
              <a:off x="55404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1"/>
            <p:cNvSpPr/>
            <p:nvPr/>
          </p:nvSpPr>
          <p:spPr>
            <a:xfrm>
              <a:off x="54680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1"/>
            <p:cNvSpPr/>
            <p:nvPr/>
          </p:nvSpPr>
          <p:spPr>
            <a:xfrm>
              <a:off x="53946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1"/>
            <p:cNvSpPr/>
            <p:nvPr/>
          </p:nvSpPr>
          <p:spPr>
            <a:xfrm>
              <a:off x="53222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1"/>
            <p:cNvSpPr/>
            <p:nvPr/>
          </p:nvSpPr>
          <p:spPr>
            <a:xfrm>
              <a:off x="52497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1"/>
            <p:cNvSpPr/>
            <p:nvPr/>
          </p:nvSpPr>
          <p:spPr>
            <a:xfrm>
              <a:off x="51773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1"/>
            <p:cNvSpPr/>
            <p:nvPr/>
          </p:nvSpPr>
          <p:spPr>
            <a:xfrm>
              <a:off x="51048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1"/>
            <p:cNvSpPr/>
            <p:nvPr/>
          </p:nvSpPr>
          <p:spPr>
            <a:xfrm>
              <a:off x="50324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1"/>
            <p:cNvSpPr/>
            <p:nvPr/>
          </p:nvSpPr>
          <p:spPr>
            <a:xfrm>
              <a:off x="49590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1"/>
            <p:cNvSpPr/>
            <p:nvPr/>
          </p:nvSpPr>
          <p:spPr>
            <a:xfrm>
              <a:off x="48866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1"/>
            <p:cNvSpPr/>
            <p:nvPr/>
          </p:nvSpPr>
          <p:spPr>
            <a:xfrm>
              <a:off x="48141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1"/>
            <p:cNvSpPr/>
            <p:nvPr/>
          </p:nvSpPr>
          <p:spPr>
            <a:xfrm>
              <a:off x="47417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1"/>
            <p:cNvSpPr/>
            <p:nvPr/>
          </p:nvSpPr>
          <p:spPr>
            <a:xfrm>
              <a:off x="46692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1"/>
            <p:cNvSpPr/>
            <p:nvPr/>
          </p:nvSpPr>
          <p:spPr>
            <a:xfrm>
              <a:off x="45968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1"/>
            <p:cNvSpPr/>
            <p:nvPr/>
          </p:nvSpPr>
          <p:spPr>
            <a:xfrm>
              <a:off x="45234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1"/>
            <p:cNvSpPr/>
            <p:nvPr/>
          </p:nvSpPr>
          <p:spPr>
            <a:xfrm>
              <a:off x="44510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1"/>
            <p:cNvSpPr/>
            <p:nvPr/>
          </p:nvSpPr>
          <p:spPr>
            <a:xfrm>
              <a:off x="43785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"/>
            <p:cNvSpPr/>
            <p:nvPr/>
          </p:nvSpPr>
          <p:spPr>
            <a:xfrm>
              <a:off x="43061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1"/>
            <p:cNvSpPr/>
            <p:nvPr/>
          </p:nvSpPr>
          <p:spPr>
            <a:xfrm>
              <a:off x="42336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1"/>
            <p:cNvSpPr/>
            <p:nvPr/>
          </p:nvSpPr>
          <p:spPr>
            <a:xfrm>
              <a:off x="41603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1"/>
            <p:cNvSpPr/>
            <p:nvPr/>
          </p:nvSpPr>
          <p:spPr>
            <a:xfrm>
              <a:off x="40878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1"/>
            <p:cNvSpPr/>
            <p:nvPr/>
          </p:nvSpPr>
          <p:spPr>
            <a:xfrm>
              <a:off x="40154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1"/>
            <p:cNvSpPr/>
            <p:nvPr/>
          </p:nvSpPr>
          <p:spPr>
            <a:xfrm>
              <a:off x="39429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"/>
            <p:cNvSpPr/>
            <p:nvPr/>
          </p:nvSpPr>
          <p:spPr>
            <a:xfrm>
              <a:off x="38705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"/>
            <p:cNvSpPr/>
            <p:nvPr/>
          </p:nvSpPr>
          <p:spPr>
            <a:xfrm>
              <a:off x="37980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"/>
            <p:cNvSpPr/>
            <p:nvPr/>
          </p:nvSpPr>
          <p:spPr>
            <a:xfrm>
              <a:off x="37247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"/>
            <p:cNvSpPr/>
            <p:nvPr/>
          </p:nvSpPr>
          <p:spPr>
            <a:xfrm>
              <a:off x="36522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"/>
            <p:cNvSpPr/>
            <p:nvPr/>
          </p:nvSpPr>
          <p:spPr>
            <a:xfrm>
              <a:off x="35798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"/>
            <p:cNvSpPr/>
            <p:nvPr/>
          </p:nvSpPr>
          <p:spPr>
            <a:xfrm>
              <a:off x="35073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"/>
            <p:cNvSpPr/>
            <p:nvPr/>
          </p:nvSpPr>
          <p:spPr>
            <a:xfrm>
              <a:off x="34349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"/>
            <p:cNvSpPr/>
            <p:nvPr/>
          </p:nvSpPr>
          <p:spPr>
            <a:xfrm>
              <a:off x="33624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"/>
            <p:cNvSpPr/>
            <p:nvPr/>
          </p:nvSpPr>
          <p:spPr>
            <a:xfrm>
              <a:off x="32891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"/>
            <p:cNvSpPr/>
            <p:nvPr/>
          </p:nvSpPr>
          <p:spPr>
            <a:xfrm>
              <a:off x="32166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"/>
            <p:cNvSpPr/>
            <p:nvPr/>
          </p:nvSpPr>
          <p:spPr>
            <a:xfrm>
              <a:off x="31442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"/>
            <p:cNvSpPr/>
            <p:nvPr/>
          </p:nvSpPr>
          <p:spPr>
            <a:xfrm>
              <a:off x="30717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"/>
            <p:cNvSpPr/>
            <p:nvPr/>
          </p:nvSpPr>
          <p:spPr>
            <a:xfrm>
              <a:off x="29993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"/>
            <p:cNvSpPr/>
            <p:nvPr/>
          </p:nvSpPr>
          <p:spPr>
            <a:xfrm>
              <a:off x="29259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"/>
            <p:cNvSpPr/>
            <p:nvPr/>
          </p:nvSpPr>
          <p:spPr>
            <a:xfrm>
              <a:off x="28535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"/>
            <p:cNvSpPr/>
            <p:nvPr/>
          </p:nvSpPr>
          <p:spPr>
            <a:xfrm>
              <a:off x="27810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"/>
            <p:cNvSpPr/>
            <p:nvPr/>
          </p:nvSpPr>
          <p:spPr>
            <a:xfrm>
              <a:off x="27086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1"/>
            <p:cNvSpPr/>
            <p:nvPr/>
          </p:nvSpPr>
          <p:spPr>
            <a:xfrm>
              <a:off x="26361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1"/>
            <p:cNvSpPr/>
            <p:nvPr/>
          </p:nvSpPr>
          <p:spPr>
            <a:xfrm>
              <a:off x="25637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1"/>
            <p:cNvSpPr/>
            <p:nvPr/>
          </p:nvSpPr>
          <p:spPr>
            <a:xfrm>
              <a:off x="24903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"/>
            <p:cNvSpPr/>
            <p:nvPr/>
          </p:nvSpPr>
          <p:spPr>
            <a:xfrm>
              <a:off x="24179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"/>
            <p:cNvSpPr/>
            <p:nvPr/>
          </p:nvSpPr>
          <p:spPr>
            <a:xfrm>
              <a:off x="23454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"/>
            <p:cNvSpPr/>
            <p:nvPr/>
          </p:nvSpPr>
          <p:spPr>
            <a:xfrm>
              <a:off x="22730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1"/>
            <p:cNvSpPr/>
            <p:nvPr/>
          </p:nvSpPr>
          <p:spPr>
            <a:xfrm>
              <a:off x="22005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1"/>
            <p:cNvSpPr/>
            <p:nvPr/>
          </p:nvSpPr>
          <p:spPr>
            <a:xfrm>
              <a:off x="21281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1"/>
            <p:cNvSpPr/>
            <p:nvPr/>
          </p:nvSpPr>
          <p:spPr>
            <a:xfrm>
              <a:off x="20547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1"/>
            <p:cNvSpPr/>
            <p:nvPr/>
          </p:nvSpPr>
          <p:spPr>
            <a:xfrm>
              <a:off x="19823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1"/>
            <p:cNvSpPr/>
            <p:nvPr/>
          </p:nvSpPr>
          <p:spPr>
            <a:xfrm>
              <a:off x="19098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1"/>
            <p:cNvSpPr/>
            <p:nvPr/>
          </p:nvSpPr>
          <p:spPr>
            <a:xfrm>
              <a:off x="18374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1"/>
            <p:cNvSpPr/>
            <p:nvPr/>
          </p:nvSpPr>
          <p:spPr>
            <a:xfrm>
              <a:off x="17649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"/>
            <p:cNvSpPr/>
            <p:nvPr/>
          </p:nvSpPr>
          <p:spPr>
            <a:xfrm>
              <a:off x="16925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1"/>
            <p:cNvSpPr/>
            <p:nvPr/>
          </p:nvSpPr>
          <p:spPr>
            <a:xfrm>
              <a:off x="16191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1"/>
            <p:cNvSpPr/>
            <p:nvPr/>
          </p:nvSpPr>
          <p:spPr>
            <a:xfrm>
              <a:off x="15467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1"/>
            <p:cNvSpPr/>
            <p:nvPr/>
          </p:nvSpPr>
          <p:spPr>
            <a:xfrm>
              <a:off x="14742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"/>
            <p:cNvSpPr/>
            <p:nvPr/>
          </p:nvSpPr>
          <p:spPr>
            <a:xfrm>
              <a:off x="14018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1"/>
            <p:cNvSpPr/>
            <p:nvPr/>
          </p:nvSpPr>
          <p:spPr>
            <a:xfrm>
              <a:off x="13294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"/>
            <p:cNvSpPr/>
            <p:nvPr/>
          </p:nvSpPr>
          <p:spPr>
            <a:xfrm>
              <a:off x="12560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"/>
            <p:cNvSpPr/>
            <p:nvPr/>
          </p:nvSpPr>
          <p:spPr>
            <a:xfrm>
              <a:off x="11835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"/>
            <p:cNvSpPr/>
            <p:nvPr/>
          </p:nvSpPr>
          <p:spPr>
            <a:xfrm>
              <a:off x="11111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"/>
            <p:cNvSpPr/>
            <p:nvPr/>
          </p:nvSpPr>
          <p:spPr>
            <a:xfrm>
              <a:off x="10387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"/>
            <p:cNvSpPr/>
            <p:nvPr/>
          </p:nvSpPr>
          <p:spPr>
            <a:xfrm>
              <a:off x="9662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1"/>
            <p:cNvSpPr/>
            <p:nvPr/>
          </p:nvSpPr>
          <p:spPr>
            <a:xfrm>
              <a:off x="8938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"/>
            <p:cNvSpPr/>
            <p:nvPr/>
          </p:nvSpPr>
          <p:spPr>
            <a:xfrm>
              <a:off x="8204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"/>
            <p:cNvSpPr/>
            <p:nvPr/>
          </p:nvSpPr>
          <p:spPr>
            <a:xfrm>
              <a:off x="7479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"/>
            <p:cNvSpPr/>
            <p:nvPr/>
          </p:nvSpPr>
          <p:spPr>
            <a:xfrm>
              <a:off x="6755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"/>
            <p:cNvSpPr/>
            <p:nvPr/>
          </p:nvSpPr>
          <p:spPr>
            <a:xfrm>
              <a:off x="6031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"/>
            <p:cNvSpPr/>
            <p:nvPr/>
          </p:nvSpPr>
          <p:spPr>
            <a:xfrm>
              <a:off x="5306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"/>
            <p:cNvSpPr/>
            <p:nvPr/>
          </p:nvSpPr>
          <p:spPr>
            <a:xfrm>
              <a:off x="4582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1"/>
            <p:cNvSpPr/>
            <p:nvPr/>
          </p:nvSpPr>
          <p:spPr>
            <a:xfrm>
              <a:off x="3848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1"/>
            <p:cNvSpPr/>
            <p:nvPr/>
          </p:nvSpPr>
          <p:spPr>
            <a:xfrm>
              <a:off x="3124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8" name="Google Shape;158;p1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7917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endParaRPr dirty="0"/>
          </a:p>
        </p:txBody>
      </p:sp>
      <p:sp>
        <p:nvSpPr>
          <p:cNvPr id="159" name="Google Shape;159;p1"/>
          <p:cNvSpPr txBox="1">
            <a:spLocks noGrp="1"/>
          </p:cNvSpPr>
          <p:nvPr>
            <p:ph type="body" idx="1"/>
          </p:nvPr>
        </p:nvSpPr>
        <p:spPr>
          <a:xfrm>
            <a:off x="747925" y="1314900"/>
            <a:ext cx="6791700" cy="36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93700">
              <a:spcBef>
                <a:spcPts val="600"/>
              </a:spcBef>
              <a:spcAft>
                <a:spcPts val="0"/>
              </a:spcAft>
              <a:buClr>
                <a:srgbClr val="3D4965"/>
              </a:buClr>
              <a:buSzPts val="2600"/>
              <a:buFont typeface="Dosis"/>
              <a:buChar char="✘"/>
              <a:defRPr sz="26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✗"/>
              <a:defRPr sz="20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■"/>
              <a:defRPr sz="20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 dirty="0"/>
          </a:p>
        </p:txBody>
      </p:sp>
      <p:sp>
        <p:nvSpPr>
          <p:cNvPr id="160" name="Google Shape;160;p1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lvl="1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lvl="2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lvl="3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lvl="4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lvl="5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lvl="6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lvl="7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lvl="8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2" name="Picture 161" descr="Image result for University of Baltimore"/>
          <p:cNvPicPr/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0320" y="4705350"/>
            <a:ext cx="1503680" cy="4381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/>
          <p:nvPr userDrawn="1"/>
        </p:nvSpPr>
        <p:spPr>
          <a:xfrm>
            <a:off x="-76180" y="4992580"/>
            <a:ext cx="69923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b="0" i="0" dirty="0" err="1" smtClean="0">
                <a:solidFill>
                  <a:srgbClr val="0070C0"/>
                </a:solidFill>
                <a:effectLst/>
                <a:latin typeface="Brush Script MT" panose="03060802040406070304" pitchFamily="66" charset="0"/>
                <a:cs typeface="Adobe Devanagari" panose="02040503050201020203" pitchFamily="18" charset="0"/>
              </a:rPr>
              <a:t>SlidesCarnival</a:t>
            </a:r>
            <a:endParaRPr lang="en-US" sz="800" dirty="0">
              <a:solidFill>
                <a:srgbClr val="0070C0"/>
              </a:solidFill>
              <a:latin typeface="Brush Script MT" panose="03060802040406070304" pitchFamily="66" charset="0"/>
              <a:cs typeface="Adobe Devanagari" panose="02040503050201020203" pitchFamily="18" charset="0"/>
            </a:endParaRPr>
          </a:p>
        </p:txBody>
      </p:sp>
      <p:sp>
        <p:nvSpPr>
          <p:cNvPr id="163" name="Rectangle 162"/>
          <p:cNvSpPr/>
          <p:nvPr userDrawn="1"/>
        </p:nvSpPr>
        <p:spPr>
          <a:xfrm>
            <a:off x="1932544" y="4854226"/>
            <a:ext cx="3993401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400" b="0" i="0" u="none" strike="noStrike" cap="none" dirty="0" smtClean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Bahnschrift Light Condensed" panose="020B0502040204020203" pitchFamily="34" charset="0"/>
                <a:ea typeface="Arial"/>
                <a:cs typeface="Arial"/>
                <a:sym typeface="Arial"/>
              </a:rPr>
              <a:t>M.S. in Forensic Science - High Technology Crime: wxu@ubalt.edu</a:t>
            </a:r>
          </a:p>
          <a:p>
            <a:endParaRPr lang="en-US" sz="800" dirty="0">
              <a:solidFill>
                <a:srgbClr val="0070C0"/>
              </a:solidFill>
              <a:latin typeface="Brush Script MT" panose="03060802040406070304" pitchFamily="66" charset="0"/>
              <a:cs typeface="Adobe Devanagari" panose="02040503050201020203" pitchFamily="18" charset="0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4" r:id="rId3"/>
    <p:sldLayoutId id="2147483656" r:id="rId4"/>
    <p:sldLayoutId id="2147483659" r:id="rId5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jp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jpg"/><Relationship Id="rId5" Type="http://schemas.openxmlformats.org/officeDocument/2006/relationships/image" Target="../media/image5.jpg"/><Relationship Id="rId4" Type="http://schemas.openxmlformats.org/officeDocument/2006/relationships/image" Target="../media/image3.gi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1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4400" dirty="0"/>
              <a:t>I</a:t>
            </a:r>
            <a:r>
              <a:rPr lang="en-US" sz="4400" dirty="0" smtClean="0"/>
              <a:t>ntroduction </a:t>
            </a:r>
            <a:r>
              <a:rPr lang="en-US" sz="4400" dirty="0"/>
              <a:t>to Cryptography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Cryptanalysis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0" y="4722813"/>
            <a:ext cx="549275" cy="393700"/>
          </a:xfrm>
        </p:spPr>
        <p:txBody>
          <a:bodyPr/>
          <a:lstStyle/>
          <a:p>
            <a:pPr>
              <a:defRPr/>
            </a:pPr>
            <a:fld id="{CBEDC8B3-C1DB-4BB0-8200-5175A8964015}" type="slidenum">
              <a:rPr lang="de-DE" altLang="en-US" smtClean="0"/>
              <a:pPr>
                <a:defRPr/>
              </a:pPr>
              <a:t>10</a:t>
            </a:fld>
            <a:r>
              <a:rPr lang="de-DE" altLang="en-US" smtClean="0"/>
              <a:t>/29</a:t>
            </a:r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3542762812"/>
      </p:ext>
    </p:extLst>
  </p:cSld>
  <p:clrMapOvr>
    <a:masterClrMapping/>
  </p:clrMapOvr>
  <p:transition>
    <p:fade thruBlk="1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Motivation: Why do we </a:t>
            </a:r>
            <a:r>
              <a:rPr lang="en-US" dirty="0"/>
              <a:t>need Cryptanalysis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is no mathematical proof of security for any </a:t>
            </a:r>
            <a:r>
              <a:rPr lang="en-US" dirty="0" smtClean="0"/>
              <a:t>practical </a:t>
            </a:r>
            <a:r>
              <a:rPr lang="en-US" dirty="0"/>
              <a:t>cipher</a:t>
            </a:r>
          </a:p>
          <a:p>
            <a:r>
              <a:rPr lang="en-US" dirty="0"/>
              <a:t>The only way to have assurance that a cipher is secure is to try to break it (and fail) 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6845138"/>
      </p:ext>
    </p:extLst>
  </p:cSld>
  <p:clrMapOvr>
    <a:masterClrMapping/>
  </p:clrMapOvr>
  <p:transition spd="slow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CBEDC8B3-C1DB-4BB0-8200-5175A8964015}" type="slidenum">
              <a:rPr lang="de-DE" altLang="en-US" smtClean="0"/>
              <a:pPr>
                <a:defRPr/>
              </a:pPr>
              <a:t>12</a:t>
            </a:fld>
            <a:r>
              <a:rPr lang="de-DE" altLang="en-US" smtClean="0"/>
              <a:t>/29</a:t>
            </a:r>
            <a:endParaRPr lang="de-DE" altLang="en-US"/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2622369858"/>
              </p:ext>
            </p:extLst>
          </p:nvPr>
        </p:nvGraphicFramePr>
        <p:xfrm>
          <a:off x="1524000" y="53975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14325950"/>
      </p:ext>
    </p:extLst>
  </p:cSld>
  <p:clrMapOvr>
    <a:masterClrMapping/>
  </p:clrMapOvr>
  <p:transition>
    <p:fade thruBlk="1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Brute-Force Attack 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Repetitive </a:t>
            </a:r>
            <a:r>
              <a:rPr lang="en-US" dirty="0"/>
              <a:t>successive attempts of trying various </a:t>
            </a:r>
            <a:r>
              <a:rPr lang="en-US" dirty="0" smtClean="0"/>
              <a:t>keys (password) </a:t>
            </a:r>
            <a:r>
              <a:rPr lang="en-US" dirty="0"/>
              <a:t>combinations to break into any </a:t>
            </a:r>
            <a:r>
              <a:rPr lang="en-US" dirty="0" smtClean="0"/>
              <a:t> systems</a:t>
            </a:r>
          </a:p>
          <a:p>
            <a:r>
              <a:rPr lang="en-US" dirty="0"/>
              <a:t>How many keys to we need </a:t>
            </a:r>
            <a:r>
              <a:rPr lang="en-US" dirty="0" smtClean="0"/>
              <a:t>?</a:t>
            </a:r>
          </a:p>
          <a:p>
            <a:pPr lvl="1"/>
            <a:r>
              <a:rPr lang="en-US" dirty="0"/>
              <a:t>10*10*10=1000</a:t>
            </a:r>
          </a:p>
          <a:p>
            <a:pPr marL="558800" lvl="1" indent="0">
              <a:buNone/>
            </a:pPr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  <p:pic>
        <p:nvPicPr>
          <p:cNvPr id="1028" name="Picture 4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7575" y="2590799"/>
            <a:ext cx="2461449" cy="1846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0033418"/>
      </p:ext>
    </p:extLst>
  </p:cSld>
  <p:clrMapOvr>
    <a:masterClrMapping/>
  </p:clrMapOvr>
  <p:transition spd="slow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space and key length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47925" y="1314900"/>
            <a:ext cx="6791700" cy="1104450"/>
          </a:xfrm>
        </p:spPr>
        <p:txBody>
          <a:bodyPr/>
          <a:lstStyle/>
          <a:p>
            <a:r>
              <a:rPr lang="en-US" dirty="0" smtClean="0"/>
              <a:t>Key space</a:t>
            </a:r>
          </a:p>
          <a:p>
            <a:pPr lvl="1"/>
            <a:r>
              <a:rPr lang="en-US" dirty="0" smtClean="0"/>
              <a:t>10*10*10=</a:t>
            </a:r>
            <a:r>
              <a:rPr lang="en-US" u="sng" dirty="0" smtClean="0"/>
              <a:t>1000</a:t>
            </a:r>
            <a:r>
              <a:rPr lang="en-US" dirty="0" smtClean="0"/>
              <a:t>= </a:t>
            </a:r>
            <a:r>
              <a:rPr lang="en-US" u="sng" dirty="0" smtClean="0"/>
              <a:t>2 </a:t>
            </a:r>
            <a:r>
              <a:rPr lang="en-US" u="sng" baseline="30000" dirty="0" smtClean="0">
                <a:solidFill>
                  <a:srgbClr val="FF0000"/>
                </a:solidFill>
              </a:rPr>
              <a:t>10</a:t>
            </a:r>
          </a:p>
          <a:p>
            <a:endParaRPr lang="en-US" baseline="3000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90618" y="4722737"/>
            <a:ext cx="621407" cy="393600"/>
          </a:xfrm>
        </p:spPr>
        <p:txBody>
          <a:bodyPr/>
          <a:lstStyle/>
          <a:p>
            <a:pPr>
              <a:defRPr/>
            </a:pPr>
            <a:fld id="{CBEDC8B3-C1DB-4BB0-8200-5175A8964015}" type="slidenum">
              <a:rPr lang="de-DE" altLang="en-US" smtClean="0"/>
              <a:pPr>
                <a:defRPr/>
              </a:pPr>
              <a:t>14</a:t>
            </a:fld>
            <a:r>
              <a:rPr lang="de-DE" altLang="en-US" dirty="0" smtClean="0"/>
              <a:t>/29</a:t>
            </a:r>
            <a:endParaRPr lang="de-DE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057650" y="1082425"/>
            <a:ext cx="20361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Key length (size) in bits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8" name="Straight Arrow Connector 7"/>
          <p:cNvCxnSpPr>
            <a:stCxn id="6" idx="2"/>
          </p:cNvCxnSpPr>
          <p:nvPr/>
        </p:nvCxnSpPr>
        <p:spPr>
          <a:xfrm flipH="1">
            <a:off x="3556004" y="1390202"/>
            <a:ext cx="1519714" cy="5020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026" y="2801080"/>
            <a:ext cx="1507068" cy="1130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0728433"/>
              </p:ext>
            </p:extLst>
          </p:nvPr>
        </p:nvGraphicFramePr>
        <p:xfrm>
          <a:off x="2978150" y="3180812"/>
          <a:ext cx="4955830" cy="370840"/>
        </p:xfrm>
        <a:graphic>
          <a:graphicData uri="http://schemas.openxmlformats.org/drawingml/2006/table">
            <a:tbl>
              <a:tblPr firstRow="1" bandRow="1">
                <a:tableStyleId>{B527A8D3-8E02-4833-AC72-0F9BAFB9D0F3}</a:tableStyleId>
              </a:tblPr>
              <a:tblGrid>
                <a:gridCol w="495583"/>
                <a:gridCol w="495583"/>
                <a:gridCol w="495583"/>
                <a:gridCol w="495583"/>
                <a:gridCol w="495583"/>
                <a:gridCol w="495583"/>
                <a:gridCol w="495583"/>
                <a:gridCol w="495583"/>
                <a:gridCol w="495583"/>
                <a:gridCol w="495583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x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2375825" y="3212343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=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740529" y="2661958"/>
            <a:ext cx="8354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x=0 or 1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1582367" y="2204936"/>
            <a:ext cx="1245139" cy="5123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3463047" y="2204936"/>
            <a:ext cx="1102468" cy="7133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8283298"/>
      </p:ext>
    </p:extLst>
  </p:cSld>
  <p:clrMapOvr>
    <a:masterClrMapping/>
  </p:clrMapOvr>
  <p:transition spd="slow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strength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CBEDC8B3-C1DB-4BB0-8200-5175A8964015}" type="slidenum">
              <a:rPr lang="de-DE" altLang="en-US" smtClean="0"/>
              <a:pPr>
                <a:defRPr/>
              </a:pPr>
              <a:t>15</a:t>
            </a:fld>
            <a:r>
              <a:rPr lang="de-DE" altLang="en-US" smtClean="0"/>
              <a:t>/29</a:t>
            </a:r>
            <a:endParaRPr lang="de-DE" alt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862" y="1169912"/>
            <a:ext cx="7191375" cy="355282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127500" y="653725"/>
            <a:ext cx="4572000" cy="18466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600" dirty="0"/>
              <a:t>https://slideplayer.com/slide/12031562/69/images/53/Average+time+required+for+exhaustive+key+search.jpg</a:t>
            </a:r>
          </a:p>
        </p:txBody>
      </p:sp>
    </p:spTree>
    <p:extLst>
      <p:ext uri="{BB962C8B-B14F-4D97-AF65-F5344CB8AC3E}">
        <p14:creationId xmlns:p14="http://schemas.microsoft.com/office/powerpoint/2010/main" val="2580176118"/>
      </p:ext>
    </p:extLst>
  </p:cSld>
  <p:clrMapOvr>
    <a:masterClrMapping/>
  </p:clrMapOvr>
  <p:transition>
    <p:fade thruBlk="1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Lab: Generate password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4294967295"/>
          </p:nvPr>
        </p:nvSpPr>
        <p:spPr>
          <a:xfrm>
            <a:off x="0" y="4722813"/>
            <a:ext cx="549275" cy="393700"/>
          </a:xfrm>
        </p:spPr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4347297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 1?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747925" y="1314900"/>
            <a:ext cx="5652875" cy="3610800"/>
          </a:xfrm>
        </p:spPr>
        <p:txBody>
          <a:bodyPr/>
          <a:lstStyle/>
          <a:p>
            <a:r>
              <a:rPr lang="en-US" dirty="0" smtClean="0"/>
              <a:t>We want to guess the code (key) for a lock. </a:t>
            </a:r>
          </a:p>
          <a:p>
            <a:r>
              <a:rPr lang="en-US" dirty="0" smtClean="0"/>
              <a:t>How many keys do we have to try?</a:t>
            </a:r>
          </a:p>
          <a:p>
            <a:r>
              <a:rPr lang="en-US" dirty="0" smtClean="0"/>
              <a:t>How to generate a wordlist (contains all possible keys) </a:t>
            </a:r>
            <a:r>
              <a:rPr lang="en-US" dirty="0"/>
              <a:t>for password cracking. Let's assume that we know the </a:t>
            </a:r>
            <a:r>
              <a:rPr lang="en-US" dirty="0" smtClean="0"/>
              <a:t>lock has </a:t>
            </a:r>
            <a:r>
              <a:rPr lang="en-US" dirty="0"/>
              <a:t>passwords </a:t>
            </a:r>
            <a:r>
              <a:rPr lang="en-US" dirty="0" smtClean="0"/>
              <a:t>with 4 digits. </a:t>
            </a:r>
          </a:p>
        </p:txBody>
      </p:sp>
      <p:pic>
        <p:nvPicPr>
          <p:cNvPr id="7" name="Picture 4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8920" y="102936"/>
            <a:ext cx="2461449" cy="1846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5023461"/>
      </p:ext>
    </p:extLst>
  </p:cSld>
  <p:clrMapOvr>
    <a:masterClrMapping/>
  </p:clrMapOvr>
  <p:transition spd="slow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CBEDC8B3-C1DB-4BB0-8200-5175A8964015}" type="slidenum">
              <a:rPr lang="de-DE" altLang="en-US" smtClean="0"/>
              <a:pPr>
                <a:defRPr/>
              </a:pPr>
              <a:t>18</a:t>
            </a:fld>
            <a:r>
              <a:rPr lang="de-DE" altLang="en-US" smtClean="0"/>
              <a:t>/29</a:t>
            </a:r>
            <a:endParaRPr lang="de-DE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4458" y="0"/>
            <a:ext cx="597508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883288"/>
      </p:ext>
    </p:extLst>
  </p:cSld>
  <p:clrMapOvr>
    <a:masterClrMapping/>
  </p:clrMapOvr>
  <p:transition>
    <p:fade thruBlk="1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6194" y="270590"/>
            <a:ext cx="5830114" cy="271500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955047" y="3134616"/>
            <a:ext cx="7233905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z="1600" b="1" dirty="0"/>
              <a:t>crunch &lt;</a:t>
            </a:r>
            <a:r>
              <a:rPr lang="en-US" sz="1600" b="1" dirty="0" smtClean="0"/>
              <a:t>min-</a:t>
            </a:r>
            <a:r>
              <a:rPr lang="en-US" sz="1600" b="1" dirty="0" err="1" smtClean="0"/>
              <a:t>len</a:t>
            </a:r>
            <a:r>
              <a:rPr lang="en-US" sz="1600" b="1" dirty="0" smtClean="0"/>
              <a:t>&gt; &lt;max-</a:t>
            </a:r>
            <a:r>
              <a:rPr lang="en-US" sz="1600" b="1" dirty="0" err="1" smtClean="0"/>
              <a:t>len</a:t>
            </a:r>
            <a:r>
              <a:rPr lang="en-US" sz="1600" b="1" dirty="0" smtClean="0"/>
              <a:t>&gt; [&lt;</a:t>
            </a:r>
            <a:r>
              <a:rPr lang="en-US" sz="1600" b="1" dirty="0" err="1"/>
              <a:t>characterset</a:t>
            </a:r>
            <a:r>
              <a:rPr lang="en-US" sz="1600" b="1" dirty="0" smtClean="0"/>
              <a:t>&gt;] [-</a:t>
            </a:r>
            <a:r>
              <a:rPr lang="en-US" sz="1600" b="1" dirty="0"/>
              <a:t>o </a:t>
            </a:r>
            <a:r>
              <a:rPr lang="en-US" sz="1600" b="1" dirty="0" err="1" smtClean="0"/>
              <a:t>outputfile</a:t>
            </a:r>
            <a:r>
              <a:rPr lang="en-US" sz="1600" b="1" dirty="0" smtClean="0"/>
              <a:t>]</a:t>
            </a:r>
            <a:endParaRPr lang="en-US" sz="1600" b="1" dirty="0"/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1600" b="1" dirty="0" smtClean="0">
                <a:latin typeface="Slabo 27px"/>
              </a:rPr>
              <a:t>Min-</a:t>
            </a:r>
            <a:r>
              <a:rPr lang="en-US" sz="1600" b="1" dirty="0" err="1" smtClean="0">
                <a:latin typeface="Slabo 27px"/>
              </a:rPr>
              <a:t>len</a:t>
            </a:r>
            <a:r>
              <a:rPr lang="en-US" sz="1600" dirty="0">
                <a:solidFill>
                  <a:srgbClr val="383838"/>
                </a:solidFill>
                <a:latin typeface="Slabo 27px"/>
              </a:rPr>
              <a:t> = The minimum password length.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1600" b="1" dirty="0" smtClean="0">
                <a:latin typeface="Slabo 27px"/>
              </a:rPr>
              <a:t>Max-</a:t>
            </a:r>
            <a:r>
              <a:rPr lang="en-US" sz="1600" b="1" dirty="0" err="1" smtClean="0">
                <a:latin typeface="Slabo 27px"/>
              </a:rPr>
              <a:t>len</a:t>
            </a:r>
            <a:r>
              <a:rPr lang="en-US" sz="1600" dirty="0">
                <a:solidFill>
                  <a:srgbClr val="383838"/>
                </a:solidFill>
                <a:latin typeface="Slabo 27px"/>
              </a:rPr>
              <a:t> = The maximum password length.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1600" b="1" dirty="0" err="1">
                <a:latin typeface="Slabo 27px"/>
              </a:rPr>
              <a:t>characterset</a:t>
            </a:r>
            <a:r>
              <a:rPr lang="en-US" sz="1600" dirty="0">
                <a:solidFill>
                  <a:srgbClr val="383838"/>
                </a:solidFill>
                <a:latin typeface="Slabo 27px"/>
              </a:rPr>
              <a:t> = The character set to be used in generating the passwords.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1600" b="1" dirty="0" smtClean="0">
                <a:latin typeface="Slabo 27px"/>
              </a:rPr>
              <a:t>-</a:t>
            </a:r>
            <a:r>
              <a:rPr lang="en-US" sz="1600" b="1" dirty="0">
                <a:latin typeface="Slabo 27px"/>
              </a:rPr>
              <a:t>o </a:t>
            </a:r>
            <a:r>
              <a:rPr lang="en-US" sz="1600" b="1" dirty="0" err="1" smtClean="0">
                <a:latin typeface="Slabo 27px"/>
              </a:rPr>
              <a:t>outputfile</a:t>
            </a:r>
            <a:r>
              <a:rPr lang="en-US" sz="1600" dirty="0">
                <a:solidFill>
                  <a:srgbClr val="383838"/>
                </a:solidFill>
                <a:latin typeface="Slabo 27px"/>
              </a:rPr>
              <a:t> = This is the file you want your wordlist written to.</a:t>
            </a:r>
          </a:p>
        </p:txBody>
      </p:sp>
    </p:spTree>
    <p:extLst>
      <p:ext uri="{BB962C8B-B14F-4D97-AF65-F5344CB8AC3E}">
        <p14:creationId xmlns:p14="http://schemas.microsoft.com/office/powerpoint/2010/main" val="41919001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Field of Cryptology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4294967295"/>
          </p:nvPr>
        </p:nvSpPr>
        <p:spPr>
          <a:xfrm>
            <a:off x="0" y="4722813"/>
            <a:ext cx="549275" cy="393700"/>
          </a:xfrm>
        </p:spPr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043934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544" y="0"/>
            <a:ext cx="6249272" cy="5029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166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21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4171" y="0"/>
            <a:ext cx="600413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0562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 2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Let's </a:t>
            </a:r>
            <a:r>
              <a:rPr lang="en-US" dirty="0"/>
              <a:t>assume that we know </a:t>
            </a:r>
            <a:r>
              <a:rPr lang="en-US" dirty="0" smtClean="0"/>
              <a:t>one has an email password is 4 characters</a:t>
            </a:r>
            <a:r>
              <a:rPr lang="en-US" dirty="0"/>
              <a:t>. </a:t>
            </a:r>
            <a:endParaRPr lang="en-US" dirty="0" smtClean="0"/>
          </a:p>
          <a:p>
            <a:pPr lvl="1"/>
            <a:r>
              <a:rPr lang="en-US" dirty="0" smtClean="0"/>
              <a:t>characters: 26 low case letters a-z</a:t>
            </a:r>
          </a:p>
          <a:p>
            <a:r>
              <a:rPr lang="en-US" dirty="0"/>
              <a:t>How </a:t>
            </a:r>
            <a:r>
              <a:rPr lang="en-US" dirty="0" smtClean="0"/>
              <a:t>many possible keys?</a:t>
            </a:r>
          </a:p>
          <a:p>
            <a:pPr lvl="1"/>
            <a:r>
              <a:rPr lang="en-US" dirty="0" smtClean="0"/>
              <a:t>Key space</a:t>
            </a:r>
          </a:p>
          <a:p>
            <a:pPr lvl="1"/>
            <a:r>
              <a:rPr lang="en-US" dirty="0" smtClean="0"/>
              <a:t>26*26*26*26=456,976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58303733"/>
      </p:ext>
    </p:extLst>
  </p:cSld>
  <p:clrMapOvr>
    <a:masterClrMapping/>
  </p:clrMapOvr>
  <p:transition spd="slow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 2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</a:t>
            </a:r>
            <a:r>
              <a:rPr lang="en-US" dirty="0"/>
              <a:t>can generate all the possibilities in crunch by </a:t>
            </a:r>
            <a:r>
              <a:rPr lang="en-US" dirty="0" smtClean="0"/>
              <a:t>typing </a:t>
            </a:r>
            <a:r>
              <a:rPr lang="en-US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crunch 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4 4 </a:t>
            </a:r>
            <a:r>
              <a:rPr lang="en-US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-o 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wordlist4_8.txt</a:t>
            </a:r>
          </a:p>
          <a:p>
            <a:endParaRPr lang="en-US" b="1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643343192"/>
      </p:ext>
    </p:extLst>
  </p:cSld>
  <p:clrMapOvr>
    <a:masterClrMapping/>
  </p:clrMapOvr>
  <p:transition spd="slow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CBEDC8B3-C1DB-4BB0-8200-5175A8964015}" type="slidenum">
              <a:rPr lang="de-DE" altLang="en-US" smtClean="0"/>
              <a:pPr>
                <a:defRPr/>
              </a:pPr>
              <a:t>24</a:t>
            </a:fld>
            <a:r>
              <a:rPr lang="de-DE" altLang="en-US" smtClean="0"/>
              <a:t>/29</a:t>
            </a:r>
            <a:endParaRPr lang="de-DE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064" y="120679"/>
            <a:ext cx="7250784" cy="4785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789444"/>
      </p:ext>
    </p:extLst>
  </p:cSld>
  <p:clrMapOvr>
    <a:masterClrMapping/>
  </p:clrMapOvr>
  <p:transition>
    <p:fade thruBlk="1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 3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we knew that the target's birthday was July </a:t>
            </a:r>
            <a:r>
              <a:rPr lang="en-US" dirty="0" smtClean="0"/>
              <a:t>12 </a:t>
            </a:r>
            <a:r>
              <a:rPr lang="en-US" dirty="0"/>
              <a:t>and they likely used that date </a:t>
            </a:r>
            <a:r>
              <a:rPr lang="en-US" dirty="0" smtClean="0"/>
              <a:t>at </a:t>
            </a:r>
            <a:r>
              <a:rPr lang="en-US" dirty="0"/>
              <a:t>the end of a </a:t>
            </a:r>
            <a:r>
              <a:rPr lang="en-US" dirty="0" smtClean="0"/>
              <a:t>eight-character password.</a:t>
            </a:r>
          </a:p>
          <a:p>
            <a:r>
              <a:rPr lang="en-US" dirty="0" smtClean="0"/>
              <a:t>We </a:t>
            </a:r>
            <a:r>
              <a:rPr lang="en-US" dirty="0"/>
              <a:t>could generate all the possibilities of </a:t>
            </a:r>
            <a:r>
              <a:rPr lang="en-US" dirty="0" smtClean="0"/>
              <a:t>eight-character </a:t>
            </a:r>
            <a:r>
              <a:rPr lang="en-US" dirty="0"/>
              <a:t>passwords that end with </a:t>
            </a:r>
            <a:r>
              <a:rPr lang="en-US" dirty="0" smtClean="0"/>
              <a:t>0712</a:t>
            </a:r>
          </a:p>
          <a:p>
            <a:r>
              <a:rPr lang="en-US" dirty="0" smtClean="0"/>
              <a:t>You name the file as birthdaywordlist.txt</a:t>
            </a:r>
          </a:p>
          <a:p>
            <a:pPr lvl="1"/>
            <a:r>
              <a:rPr lang="en-US" dirty="0" smtClean="0"/>
              <a:t>abcd0712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683783991"/>
      </p:ext>
    </p:extLst>
  </p:cSld>
  <p:clrMapOvr>
    <a:masterClrMapping/>
  </p:clrMapOvr>
  <p:transition spd="slow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>
          <a:xfrm>
            <a:off x="4091910" y="4723759"/>
            <a:ext cx="731550" cy="290100"/>
          </a:xfrm>
        </p:spPr>
        <p:txBody>
          <a:bodyPr/>
          <a:lstStyle/>
          <a:p>
            <a:pPr>
              <a:defRPr/>
            </a:pPr>
            <a:fld id="{CBEDC8B3-C1DB-4BB0-8200-5175A8964015}" type="slidenum">
              <a:rPr lang="de-DE" altLang="en-US" smtClean="0"/>
              <a:pPr>
                <a:defRPr/>
              </a:pPr>
              <a:t>26</a:t>
            </a:fld>
            <a:r>
              <a:rPr lang="de-DE" altLang="en-US" dirty="0" smtClean="0"/>
              <a:t>/29</a:t>
            </a:r>
            <a:endParaRPr lang="de-DE" alt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59" y="91150"/>
            <a:ext cx="6826973" cy="457229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18932" y="1081237"/>
            <a:ext cx="2118388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@</a:t>
            </a:r>
            <a:r>
              <a:rPr lang="en-US" dirty="0"/>
              <a:t> will insert lower case characters</a:t>
            </a:r>
          </a:p>
          <a:p>
            <a:r>
              <a:rPr lang="en-US" dirty="0">
                <a:solidFill>
                  <a:srgbClr val="00B050"/>
                </a:solidFill>
              </a:rPr>
              <a:t>*</a:t>
            </a:r>
            <a:r>
              <a:rPr lang="en-US" dirty="0"/>
              <a:t> will insert upper case characters</a:t>
            </a:r>
          </a:p>
          <a:p>
            <a:r>
              <a:rPr lang="en-US" dirty="0">
                <a:solidFill>
                  <a:srgbClr val="00B050"/>
                </a:solidFill>
              </a:rPr>
              <a:t>%</a:t>
            </a:r>
            <a:r>
              <a:rPr lang="en-US" dirty="0"/>
              <a:t> will insert numbers</a:t>
            </a:r>
          </a:p>
          <a:p>
            <a:r>
              <a:rPr lang="en-US" dirty="0">
                <a:solidFill>
                  <a:srgbClr val="00B050"/>
                </a:solidFill>
              </a:rPr>
              <a:t>^</a:t>
            </a:r>
            <a:r>
              <a:rPr lang="en-US" dirty="0"/>
              <a:t> will insert symbols</a:t>
            </a:r>
          </a:p>
        </p:txBody>
      </p:sp>
    </p:spTree>
    <p:extLst>
      <p:ext uri="{BB962C8B-B14F-4D97-AF65-F5344CB8AC3E}">
        <p14:creationId xmlns:p14="http://schemas.microsoft.com/office/powerpoint/2010/main" val="2049377030"/>
      </p:ext>
    </p:extLst>
  </p:cSld>
  <p:clrMapOvr>
    <a:masterClrMapping/>
  </p:clrMapOvr>
  <p:transition>
    <p:fade thruBlk="1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 4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we knew that </a:t>
            </a:r>
            <a:r>
              <a:rPr lang="en-US" dirty="0" smtClean="0"/>
              <a:t>your neighbor’s </a:t>
            </a:r>
            <a:r>
              <a:rPr lang="en-US" dirty="0" err="1" smtClean="0"/>
              <a:t>wifi</a:t>
            </a:r>
            <a:r>
              <a:rPr lang="en-US" dirty="0" smtClean="0"/>
              <a:t> password has the following patterns</a:t>
            </a:r>
          </a:p>
          <a:p>
            <a:pPr lvl="1"/>
            <a:r>
              <a:rPr lang="en-US" dirty="0" smtClean="0"/>
              <a:t>Less than and equal to 10 characters</a:t>
            </a:r>
          </a:p>
          <a:p>
            <a:pPr lvl="1"/>
            <a:r>
              <a:rPr lang="en-US" dirty="0" smtClean="0"/>
              <a:t>Start with his first name with lower case: frank</a:t>
            </a:r>
          </a:p>
          <a:p>
            <a:pPr lvl="1"/>
            <a:r>
              <a:rPr lang="en-US" dirty="0" smtClean="0"/>
              <a:t>End with his birthday</a:t>
            </a:r>
          </a:p>
          <a:p>
            <a:r>
              <a:rPr lang="en-US" dirty="0" smtClean="0"/>
              <a:t>You task is to generate </a:t>
            </a:r>
            <a:r>
              <a:rPr lang="en-US" dirty="0"/>
              <a:t>all the possibilities </a:t>
            </a:r>
            <a:r>
              <a:rPr lang="en-US" dirty="0" smtClean="0"/>
              <a:t>passwords</a:t>
            </a:r>
          </a:p>
          <a:p>
            <a:pPr lvl="1"/>
            <a:r>
              <a:rPr lang="en-US" dirty="0" smtClean="0"/>
              <a:t>You can name the file as wifiwordlist.txt, e.g., frank0712 </a:t>
            </a:r>
          </a:p>
          <a:p>
            <a:pPr lvl="1"/>
            <a:r>
              <a:rPr lang="en-US" dirty="0" smtClean="0"/>
              <a:t>How many passwords? 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652584243"/>
      </p:ext>
    </p:extLst>
  </p:cSld>
  <p:clrMapOvr>
    <a:masterClrMapping/>
  </p:clrMapOvr>
  <p:transition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3802309490"/>
              </p:ext>
            </p:extLst>
          </p:nvPr>
        </p:nvGraphicFramePr>
        <p:xfrm>
          <a:off x="1491575" y="377622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460525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Symmetric </a:t>
            </a:r>
            <a:r>
              <a:rPr lang="en-US" dirty="0" smtClean="0"/>
              <a:t>Cryptography Example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secret-key 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4294967295"/>
          </p:nvPr>
        </p:nvSpPr>
        <p:spPr>
          <a:xfrm>
            <a:off x="0" y="4852988"/>
            <a:ext cx="549275" cy="290512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5075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of Internet: Unsecure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688" y="1638300"/>
            <a:ext cx="913828" cy="124968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4575" y="1638300"/>
            <a:ext cx="1088803" cy="13525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4685" y="1348740"/>
            <a:ext cx="2438400" cy="1828800"/>
          </a:xfrm>
          <a:prstGeom prst="rect">
            <a:avLst/>
          </a:prstGeom>
        </p:spPr>
      </p:pic>
      <p:cxnSp>
        <p:nvCxnSpPr>
          <p:cNvPr id="10" name="Straight Arrow Connector 9"/>
          <p:cNvCxnSpPr>
            <a:stCxn id="6" idx="3"/>
          </p:cNvCxnSpPr>
          <p:nvPr/>
        </p:nvCxnSpPr>
        <p:spPr>
          <a:xfrm>
            <a:off x="2035516" y="2263140"/>
            <a:ext cx="9134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5471160" y="2263140"/>
            <a:ext cx="7924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500" y="3322984"/>
            <a:ext cx="1004769" cy="1508096"/>
          </a:xfrm>
          <a:prstGeom prst="rect">
            <a:avLst/>
          </a:prstGeom>
        </p:spPr>
      </p:pic>
      <p:sp>
        <p:nvSpPr>
          <p:cNvPr id="16" name="Down Arrow 15"/>
          <p:cNvSpPr/>
          <p:nvPr/>
        </p:nvSpPr>
        <p:spPr>
          <a:xfrm>
            <a:off x="4183884" y="2887980"/>
            <a:ext cx="45719" cy="435004"/>
          </a:xfrm>
          <a:prstGeom prst="downArrow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4337479" y="2683073"/>
            <a:ext cx="95090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Unsecure</a:t>
            </a:r>
          </a:p>
        </p:txBody>
      </p:sp>
      <p:sp>
        <p:nvSpPr>
          <p:cNvPr id="18" name="Rectangle 17"/>
          <p:cNvSpPr/>
          <p:nvPr/>
        </p:nvSpPr>
        <p:spPr>
          <a:xfrm>
            <a:off x="4686269" y="4358255"/>
            <a:ext cx="84189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Bad guy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08588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www.ibm.com/support/knowledgecenter/SSB23S_1.1.0.14/gtps7/ssldig01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640" y="609282"/>
            <a:ext cx="7441390" cy="2827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1001395" y="4586537"/>
            <a:ext cx="778002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https://www.ibm.com/support/knowledgecenter/en/SSB23S_1.1.0.14/gtps7/s7symm.html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995" y="266700"/>
            <a:ext cx="913828" cy="12496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7575" y="161607"/>
            <a:ext cx="1088803" cy="13525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5840" y="3436620"/>
            <a:ext cx="1004769" cy="15080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846" y="3448939"/>
            <a:ext cx="494756" cy="66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8989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www.ibm.com/support/knowledgecenter/SSB23S_1.1.0.14/gtps7/ssldig01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880" y="251815"/>
            <a:ext cx="7441390" cy="2827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1001395" y="4586537"/>
            <a:ext cx="778002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https://www.ibm.com/support/knowledgecenter/en/SSB23S_1.1.0.14/gtps7/s7symm.html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34060" y="3386419"/>
            <a:ext cx="1332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solidFill>
                  <a:srgbClr val="FF0000"/>
                </a:solidFill>
              </a:rPr>
              <a:t>x=plaintext</a:t>
            </a:r>
            <a:endParaRPr lang="en-US" sz="1800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071620" y="3386419"/>
            <a:ext cx="1473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solidFill>
                  <a:srgbClr val="FF0000"/>
                </a:solidFill>
              </a:rPr>
              <a:t>y=</a:t>
            </a:r>
            <a:r>
              <a:rPr lang="en-US" sz="1800" dirty="0" err="1" smtClean="0">
                <a:solidFill>
                  <a:srgbClr val="FF0000"/>
                </a:solidFill>
              </a:rPr>
              <a:t>ciphertext</a:t>
            </a:r>
            <a:endParaRPr lang="en-US" sz="1800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774737" y="3389558"/>
            <a:ext cx="300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</a:rPr>
              <a:t>K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103320" y="3391344"/>
            <a:ext cx="300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rgbClr val="FF0000"/>
                </a:solidFill>
              </a:rPr>
              <a:t>K</a:t>
            </a:r>
            <a:endParaRPr lang="en-US" sz="1800" dirty="0">
              <a:solidFill>
                <a:srgbClr val="FF0000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845961" y="4243058"/>
            <a:ext cx="491297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/>
            <a:r>
              <a:rPr lang="de-DE" altLang="en-US" sz="1600" b="1" dirty="0">
                <a:solidFill>
                  <a:srgbClr val="FF0000"/>
                </a:solidFill>
              </a:rPr>
              <a:t>key </a:t>
            </a:r>
            <a:r>
              <a:rPr lang="de-DE" altLang="en-US" sz="1600" b="1" dirty="0" smtClean="0">
                <a:solidFill>
                  <a:srgbClr val="FF0000"/>
                </a:solidFill>
              </a:rPr>
              <a:t>space </a:t>
            </a:r>
            <a:r>
              <a:rPr lang="de-DE" altLang="en-US" sz="1600" b="1" dirty="0" smtClean="0"/>
              <a:t>= </a:t>
            </a:r>
            <a:r>
              <a:rPr lang="de-DE" altLang="en-US" sz="1600" dirty="0" smtClean="0"/>
              <a:t>Set </a:t>
            </a:r>
            <a:r>
              <a:rPr lang="de-DE" altLang="en-US" sz="1600" dirty="0"/>
              <a:t>of all keys {</a:t>
            </a:r>
            <a:r>
              <a:rPr lang="de-DE" altLang="en-US" sz="1600" i="1" dirty="0"/>
              <a:t>K</a:t>
            </a:r>
            <a:r>
              <a:rPr lang="de-DE" altLang="en-US" sz="1600" dirty="0"/>
              <a:t>1, </a:t>
            </a:r>
            <a:r>
              <a:rPr lang="de-DE" altLang="en-US" sz="1600" i="1" dirty="0"/>
              <a:t>K</a:t>
            </a:r>
            <a:r>
              <a:rPr lang="de-DE" altLang="en-US" sz="1600" dirty="0"/>
              <a:t>2, ...,</a:t>
            </a:r>
            <a:r>
              <a:rPr lang="de-DE" altLang="en-US" sz="1600" i="1" dirty="0"/>
              <a:t>Kn</a:t>
            </a:r>
            <a:r>
              <a:rPr lang="de-DE" altLang="en-US" sz="1600" dirty="0" smtClean="0"/>
              <a:t>}</a:t>
            </a:r>
            <a:endParaRPr lang="de-DE" altLang="en-US" sz="1600" b="1" dirty="0"/>
          </a:p>
        </p:txBody>
      </p:sp>
      <p:cxnSp>
        <p:nvCxnSpPr>
          <p:cNvPr id="13" name="Straight Arrow Connector 12"/>
          <p:cNvCxnSpPr>
            <a:stCxn id="11" idx="2"/>
          </p:cNvCxnSpPr>
          <p:nvPr/>
        </p:nvCxnSpPr>
        <p:spPr>
          <a:xfrm>
            <a:off x="2924778" y="3758890"/>
            <a:ext cx="1613797" cy="5540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80823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Math Formula for symmetric cryptography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39319" y="2013080"/>
            <a:ext cx="8159856" cy="2798319"/>
          </a:xfrm>
        </p:spPr>
        <p:txBody>
          <a:bodyPr/>
          <a:lstStyle/>
          <a:p>
            <a:pPr>
              <a:lnSpc>
                <a:spcPct val="125000"/>
              </a:lnSpc>
              <a:spcBef>
                <a:spcPct val="25000"/>
              </a:spcBef>
              <a:buClr>
                <a:srgbClr val="007AC2"/>
              </a:buClr>
              <a:buSzPct val="120000"/>
              <a:buFontTx/>
              <a:buChar char="•"/>
            </a:pPr>
            <a:r>
              <a:rPr lang="en-US" altLang="en-US" sz="2800" dirty="0" smtClean="0"/>
              <a:t>The </a:t>
            </a:r>
            <a:r>
              <a:rPr lang="en-US" altLang="en-US" sz="2800" dirty="0"/>
              <a:t>key </a:t>
            </a:r>
            <a:r>
              <a:rPr lang="en-US" altLang="en-US" sz="2800" dirty="0" smtClean="0"/>
              <a:t>transmission</a:t>
            </a:r>
          </a:p>
          <a:p>
            <a:pPr lvl="1">
              <a:lnSpc>
                <a:spcPct val="125000"/>
              </a:lnSpc>
              <a:spcBef>
                <a:spcPct val="25000"/>
              </a:spcBef>
              <a:buClr>
                <a:srgbClr val="007AC2"/>
              </a:buClr>
              <a:buSzPct val="120000"/>
              <a:buFontTx/>
              <a:buChar char="•"/>
            </a:pPr>
            <a:r>
              <a:rPr lang="en-US" altLang="en-US" dirty="0" smtClean="0"/>
              <a:t>Must via </a:t>
            </a:r>
            <a:r>
              <a:rPr lang="en-US" altLang="en-US" dirty="0"/>
              <a:t>a </a:t>
            </a:r>
            <a:r>
              <a:rPr lang="en-US" altLang="en-US" b="1" dirty="0"/>
              <a:t>secure channel</a:t>
            </a:r>
            <a:r>
              <a:rPr lang="en-US" altLang="en-US" dirty="0"/>
              <a:t> between Alice and Bob.</a:t>
            </a:r>
          </a:p>
          <a:p>
            <a:pPr>
              <a:lnSpc>
                <a:spcPct val="125000"/>
              </a:lnSpc>
              <a:spcBef>
                <a:spcPct val="25000"/>
              </a:spcBef>
              <a:buClr>
                <a:srgbClr val="007AC2"/>
              </a:buClr>
              <a:buSzPct val="120000"/>
              <a:buFontTx/>
              <a:buChar char="•"/>
            </a:pPr>
            <a:r>
              <a:rPr lang="en-US" altLang="en-US" sz="2800" dirty="0" smtClean="0"/>
              <a:t>Methods</a:t>
            </a:r>
          </a:p>
          <a:p>
            <a:pPr lvl="1">
              <a:lnSpc>
                <a:spcPct val="125000"/>
              </a:lnSpc>
              <a:spcBef>
                <a:spcPct val="25000"/>
              </a:spcBef>
              <a:buClr>
                <a:srgbClr val="007AC2"/>
              </a:buClr>
              <a:buSzPct val="120000"/>
              <a:buFontTx/>
              <a:buChar char="•"/>
            </a:pPr>
            <a:r>
              <a:rPr lang="en-US" altLang="en-US" dirty="0" smtClean="0"/>
              <a:t>Manually </a:t>
            </a:r>
            <a:r>
              <a:rPr lang="en-US" altLang="en-US" dirty="0"/>
              <a:t>installing the key for the Wi-Fi Protected Access (WPA) </a:t>
            </a:r>
            <a:r>
              <a:rPr lang="en-US" altLang="en-US" dirty="0" smtClean="0"/>
              <a:t>protocol</a:t>
            </a:r>
          </a:p>
          <a:p>
            <a:pPr lvl="1">
              <a:lnSpc>
                <a:spcPct val="125000"/>
              </a:lnSpc>
              <a:spcBef>
                <a:spcPct val="25000"/>
              </a:spcBef>
              <a:buClr>
                <a:srgbClr val="007AC2"/>
              </a:buClr>
              <a:buSzPct val="120000"/>
              <a:buFontTx/>
              <a:buChar char="•"/>
            </a:pPr>
            <a:r>
              <a:rPr lang="en-US" altLang="en-US" dirty="0" smtClean="0"/>
              <a:t>Post office</a:t>
            </a:r>
            <a:endParaRPr lang="en-US" altLang="en-US" dirty="0"/>
          </a:p>
          <a:p>
            <a:pPr marL="63500" indent="0">
              <a:buNone/>
            </a:pP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sp>
        <p:nvSpPr>
          <p:cNvPr id="4" name="Rectangle 3"/>
          <p:cNvSpPr/>
          <p:nvPr/>
        </p:nvSpPr>
        <p:spPr>
          <a:xfrm>
            <a:off x="1729740" y="1250960"/>
            <a:ext cx="4572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Encryption equation	y = </a:t>
            </a:r>
            <a:r>
              <a:rPr lang="en-US" sz="2000" dirty="0" smtClean="0">
                <a:solidFill>
                  <a:srgbClr val="FF0000"/>
                </a:solidFill>
              </a:rPr>
              <a:t>e  (x, k)</a:t>
            </a:r>
            <a:endParaRPr lang="en-US" sz="2000" dirty="0">
              <a:solidFill>
                <a:srgbClr val="FF0000"/>
              </a:solidFill>
            </a:endParaRPr>
          </a:p>
          <a:p>
            <a:r>
              <a:rPr lang="en-US" sz="2000" dirty="0">
                <a:solidFill>
                  <a:srgbClr val="FF0000"/>
                </a:solidFill>
              </a:rPr>
              <a:t>Decryption equation	x = </a:t>
            </a:r>
            <a:r>
              <a:rPr lang="en-US" sz="2000" dirty="0" smtClean="0">
                <a:solidFill>
                  <a:srgbClr val="FF0000"/>
                </a:solidFill>
              </a:rPr>
              <a:t>d</a:t>
            </a:r>
            <a:r>
              <a:rPr lang="en-US" sz="2000" baseline="-25000" dirty="0">
                <a:solidFill>
                  <a:srgbClr val="FF0000"/>
                </a:solidFill>
              </a:rPr>
              <a:t> </a:t>
            </a:r>
            <a:r>
              <a:rPr lang="en-US" sz="2000" baseline="-25000" dirty="0" smtClean="0">
                <a:solidFill>
                  <a:srgbClr val="FF0000"/>
                </a:solidFill>
              </a:rPr>
              <a:t>  </a:t>
            </a:r>
            <a:r>
              <a:rPr lang="en-US" sz="2000" dirty="0" smtClean="0">
                <a:solidFill>
                  <a:srgbClr val="FF0000"/>
                </a:solidFill>
              </a:rPr>
              <a:t>(y, k)</a:t>
            </a:r>
            <a:endParaRPr 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6522171"/>
      </p:ext>
    </p:extLst>
  </p:cSld>
  <p:clrMapOvr>
    <a:masterClrMapping/>
  </p:clrMapOvr>
  <p:transition spd="slow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idea of secure communication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/>
              <a:t>system is only secure if an attacker does not learn the key </a:t>
            </a:r>
            <a:r>
              <a:rPr lang="en-US" dirty="0" smtClean="0"/>
              <a:t>K</a:t>
            </a:r>
          </a:p>
          <a:p>
            <a:r>
              <a:rPr lang="en-US" altLang="en-US" dirty="0">
                <a:sym typeface="Symbol" panose="05050102010706020507" pitchFamily="18" charset="2"/>
              </a:rPr>
              <a:t>The problem of secure communication is reduced to secure </a:t>
            </a:r>
            <a:r>
              <a:rPr lang="en-US" altLang="en-US" dirty="0">
                <a:solidFill>
                  <a:srgbClr val="FF0000"/>
                </a:solidFill>
                <a:sym typeface="Symbol" panose="05050102010706020507" pitchFamily="18" charset="2"/>
              </a:rPr>
              <a:t>transmission </a:t>
            </a:r>
            <a:r>
              <a:rPr lang="en-US" altLang="en-US" dirty="0" smtClean="0">
                <a:solidFill>
                  <a:srgbClr val="FF0000"/>
                </a:solidFill>
                <a:sym typeface="Symbol" panose="05050102010706020507" pitchFamily="18" charset="2"/>
              </a:rPr>
              <a:t>the </a:t>
            </a:r>
            <a:r>
              <a:rPr lang="en-US" altLang="en-US" dirty="0">
                <a:solidFill>
                  <a:srgbClr val="FF0000"/>
                </a:solidFill>
                <a:sym typeface="Symbol" panose="05050102010706020507" pitchFamily="18" charset="2"/>
              </a:rPr>
              <a:t>key K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BEDC8B3-C1DB-4BB0-8200-5175A8964015}" type="slidenum">
              <a:rPr lang="de-DE" altLang="en-US" smtClean="0"/>
              <a:pPr>
                <a:defRPr/>
              </a:pPr>
              <a:t>9</a:t>
            </a:fld>
            <a:r>
              <a:rPr lang="de-DE" altLang="en-US" smtClean="0"/>
              <a:t>/29</a:t>
            </a:r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2098451207"/>
      </p:ext>
    </p:extLst>
  </p:cSld>
  <p:clrMapOvr>
    <a:masterClrMapping/>
  </p:clrMapOvr>
  <p:transition spd="slow"/>
</p:sld>
</file>

<file path=ppt/theme/theme1.xml><?xml version="1.0" encoding="utf-8"?>
<a:theme xmlns:a="http://schemas.openxmlformats.org/drawingml/2006/main" name="Friar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1398</TotalTime>
  <Words>518</Words>
  <Application>Microsoft Office PowerPoint</Application>
  <PresentationFormat>On-screen Show (16:9)</PresentationFormat>
  <Paragraphs>120</Paragraphs>
  <Slides>27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7" baseType="lpstr">
      <vt:lpstr>Dosis</vt:lpstr>
      <vt:lpstr>Brush Script MT</vt:lpstr>
      <vt:lpstr>Adobe Devanagari</vt:lpstr>
      <vt:lpstr>Sniglet</vt:lpstr>
      <vt:lpstr>Arial</vt:lpstr>
      <vt:lpstr>Slabo 27px</vt:lpstr>
      <vt:lpstr>Symbol</vt:lpstr>
      <vt:lpstr>Bahnschrift Light Condensed</vt:lpstr>
      <vt:lpstr>Calibri</vt:lpstr>
      <vt:lpstr>Friar template</vt:lpstr>
      <vt:lpstr>Introduction to Cryptography</vt:lpstr>
      <vt:lpstr>Field of Cryptology</vt:lpstr>
      <vt:lpstr>PowerPoint Presentation</vt:lpstr>
      <vt:lpstr>Symmetric Cryptography Example</vt:lpstr>
      <vt:lpstr>Problem of Internet: Unsecure</vt:lpstr>
      <vt:lpstr>PowerPoint Presentation</vt:lpstr>
      <vt:lpstr>PowerPoint Presentation</vt:lpstr>
      <vt:lpstr>Math Formula for symmetric cryptography</vt:lpstr>
      <vt:lpstr>The idea of secure communication</vt:lpstr>
      <vt:lpstr>Cryptanalysis</vt:lpstr>
      <vt:lpstr>Motivation: Why do we need Cryptanalysis</vt:lpstr>
      <vt:lpstr>PowerPoint Presentation</vt:lpstr>
      <vt:lpstr>Brute-Force Attack </vt:lpstr>
      <vt:lpstr>Key space and key length</vt:lpstr>
      <vt:lpstr>Key strength</vt:lpstr>
      <vt:lpstr>Lab: Generate password</vt:lpstr>
      <vt:lpstr>Question 1?</vt:lpstr>
      <vt:lpstr>PowerPoint Presentation</vt:lpstr>
      <vt:lpstr>PowerPoint Presentation</vt:lpstr>
      <vt:lpstr>PowerPoint Presentation</vt:lpstr>
      <vt:lpstr>PowerPoint Presentation</vt:lpstr>
      <vt:lpstr>Question 2</vt:lpstr>
      <vt:lpstr>Question 2</vt:lpstr>
      <vt:lpstr>PowerPoint Presentation</vt:lpstr>
      <vt:lpstr>Question 3</vt:lpstr>
      <vt:lpstr>PowerPoint Presentation</vt:lpstr>
      <vt:lpstr>Question 4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cp:lastModifiedBy>Frank Xu</cp:lastModifiedBy>
  <cp:revision>296</cp:revision>
  <dcterms:modified xsi:type="dcterms:W3CDTF">2018-11-26T03:53:53Z</dcterms:modified>
</cp:coreProperties>
</file>